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6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2254508"/>
            <a:ext cx="9144000" cy="2554545"/>
          </a:xfrm>
          <a:prstGeom prst="rect">
            <a:avLst/>
          </a:prstGeom>
          <a:noFill/>
          <a:effectLst>
            <a:glow rad="1143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KÌA, NHÌN VUA THAÊNG THIEÂN</a:t>
            </a:r>
            <a:endParaRPr lang="en-US" sz="80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3" y="67360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114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2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114 – KÌA, NHÌN VUA THAÊNG THIEÂN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Loaøi ngöôøi nay ñöôïc ôn Chuùa ñem leân,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caùnh höõu Thöôïng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huyeàn. </a:t>
            </a:r>
          </a:p>
        </p:txBody>
      </p:sp>
    </p:spTree>
    <p:extLst>
      <p:ext uri="{BB962C8B-B14F-4D97-AF65-F5344CB8AC3E}">
        <p14:creationId xmlns:p14="http://schemas.microsoft.com/office/powerpoint/2010/main" val="14057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Jeâsus ngoài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caùc nôi cao,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vôùi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röïc rôõ möïc naøo.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21956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cai trò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kính toân,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ñaøi Thieân,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nhaát moân.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14440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kia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thaêng thieân,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goùt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toaïi öôùc nguyeän.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585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114 – KÌA, NHÌN VUA THAÊNG THIEÂN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traàn gian nguyeän ñöa chuùng toâi leân,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tín, aùi, nguyeän giuùp laâu beàn.</a:t>
            </a:r>
          </a:p>
        </p:txBody>
      </p:sp>
    </p:spTree>
    <p:extLst>
      <p:ext uri="{BB962C8B-B14F-4D97-AF65-F5344CB8AC3E}">
        <p14:creationId xmlns:p14="http://schemas.microsoft.com/office/powerpoint/2010/main" val="30128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voïng 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gioù ñöa cao, choán thaùnh quoác nheï caùnh bay vaøo.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223294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taâm hoàn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leân nöôùc trôøi, chuùng toâi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nghæ ngôi.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246549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 dieäu vinh taïi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töông lai, höôûng vónh 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31447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114 – KÌA, NHÌN VUA THAÊNG THIEÂN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phuïc laâm, ngaøy vinh hieån hoan haân, chuùng toâi soáng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 phaàn.</a:t>
            </a:r>
          </a:p>
        </p:txBody>
      </p:sp>
    </p:spTree>
    <p:extLst>
      <p:ext uri="{BB962C8B-B14F-4D97-AF65-F5344CB8AC3E}">
        <p14:creationId xmlns:p14="http://schemas.microsoft.com/office/powerpoint/2010/main" val="257363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Hình maïo xinh döôøng con treû thô ngaây,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hôùn hôû baáy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sum vaày.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18383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114 – KÌA, NHÌN VUA THAÊNG THIEÂN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nhìn Vua ngöï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giaù thaêng thieân, Ñaáng chieán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caùc traän tieàn.</a:t>
            </a:r>
          </a:p>
        </p:txBody>
      </p:sp>
    </p:spTree>
    <p:extLst>
      <p:ext uri="{BB962C8B-B14F-4D97-AF65-F5344CB8AC3E}">
        <p14:creationId xmlns:p14="http://schemas.microsoft.com/office/powerpoint/2010/main" val="1775015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nhö ñaøn chim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thaúng xoâng,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nghinh Ngaøi taïi nôi khoaûng khoâng.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26000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Jeâsus ngoài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cai quaûn muoân daân,          ôû thaùnh quoác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muoân phaàn.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31099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duøng maây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xe côõi bay leân,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quoác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cöûa cung ñeàn.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2395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thieân thaàn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 döông xöôùng ca,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hoâ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“Ha-leâ-lu-gia!”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30427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hoaøng moân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ñaàu ñang ngöôùc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cao, ñeå röôùc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ngöï giaù vaøo.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35972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114 – KÌA, NHÌN VUA THAÊNG THIEÂN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kìa, ai vaøo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quoác vinh thay,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nhöõng tieáng keøn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thoåi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vaày?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laø Vua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muoân binh,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chieán thaéng moïi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phöông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5235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treân thaäp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thoáng bi,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 trong moà,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sinh hieån uy.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28182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519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deïp tan toäi oâ,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queùt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binh,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chieán thaéng bôûi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cheát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114 – KÌA, NHÌN VUA THAÊNG THIEÂN</a:t>
            </a:r>
          </a:p>
        </p:txBody>
      </p:sp>
    </p:spTree>
    <p:extLst>
      <p:ext uri="{BB962C8B-B14F-4D97-AF65-F5344CB8AC3E}">
        <p14:creationId xmlns:p14="http://schemas.microsoft.com/office/powerpoint/2010/main" val="25230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303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VNI-Aptima</vt:lpstr>
      <vt:lpstr>VNI-Garam</vt:lpstr>
      <vt:lpstr>11_Custom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2013-10-09T14:27:20Z</dcterms:created>
  <dcterms:modified xsi:type="dcterms:W3CDTF">2013-11-18T03:43:53Z</dcterms:modified>
</cp:coreProperties>
</file>