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QUANG CAÛNH TUYEÄT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116</a:t>
            </a:r>
          </a:p>
        </p:txBody>
      </p:sp>
    </p:spTree>
    <p:extLst>
      <p:ext uri="{BB962C8B-B14F-4D97-AF65-F5344CB8AC3E}">
        <p14:creationId xmlns:p14="http://schemas.microsoft.com/office/powerpoint/2010/main" val="42864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Hoï daâng ñeá mieän </a:t>
            </a:r>
            <a:br>
              <a:rPr lang="en-US"/>
            </a:br>
            <a:r>
              <a:rPr lang="en-US"/>
              <a:t>thay theá maõo gai, </a:t>
            </a:r>
            <a:br>
              <a:rPr lang="en-US"/>
            </a:br>
            <a:r>
              <a:rPr lang="en-US"/>
              <a:t>ngôïi Ñaáng ñaéc thaéng, rao danh Ngaøi!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5893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Lôøi tung hoâ nghe </a:t>
            </a:r>
            <a:r>
              <a:rPr lang="en-US" smtClean="0"/>
              <a:t>vang </a:t>
            </a:r>
            <a:r>
              <a:rPr lang="en-US"/>
              <a:t>chuyeån khung trôøi, </a:t>
            </a:r>
            <a:br>
              <a:rPr lang="en-US"/>
            </a:br>
            <a:r>
              <a:rPr lang="en-US"/>
              <a:t>ñieäu nhaïc khaûi ca,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4243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Nhìn quang caûnh </a:t>
            </a:r>
            <a:br>
              <a:rPr lang="en-US"/>
            </a:br>
            <a:r>
              <a:rPr lang="en-US"/>
              <a:t>khieán hæ haân bieát bao, Christ nay ngöï ôû </a:t>
            </a:r>
            <a:br>
              <a:rPr lang="en-US"/>
            </a:br>
            <a:r>
              <a:rPr lang="en-US"/>
              <a:t>ngoâi chí cao.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9009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daâng ñeá mieän cung taán Thaùnh Chuùa, laø Chuùa caùc chuùa, </a:t>
            </a:r>
            <a:br>
              <a:rPr lang="en-US"/>
            </a:br>
            <a:r>
              <a:rPr lang="en-US"/>
              <a:t>Vua muoân vua!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33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ta vui troâng quang caûnh tuyeät vôøi, hoâm nay “Thoáng khoå nhaân” leân trôøi.</a:t>
            </a:r>
          </a:p>
        </p:txBody>
      </p:sp>
    </p:spTree>
    <p:extLst>
      <p:ext uri="{BB962C8B-B14F-4D97-AF65-F5344CB8AC3E}">
        <p14:creationId xmlns:p14="http://schemas.microsoft.com/office/powerpoint/2010/main" val="39378819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traän trung vinh </a:t>
            </a:r>
            <a:br>
              <a:rPr lang="en-US"/>
            </a:br>
            <a:r>
              <a:rPr lang="en-US"/>
              <a:t>qui vaøo khaûi moân, </a:t>
            </a:r>
            <a:br>
              <a:rPr lang="en-US"/>
            </a:br>
            <a:r>
              <a:rPr lang="en-US"/>
              <a:t>thaùnh daân quì tieáp nghinh kính toân.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2126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ca xöôùng, ngôïi khen Chuùa hieån vang, nguyeän hieán maõo ñeá vöông huy hoaøng.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9136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Naày thieân binh tung hoâ Chuùa muoân loaøi, </a:t>
            </a:r>
            <a:br>
              <a:rPr lang="en-US"/>
            </a:br>
            <a:r>
              <a:rPr lang="en-US"/>
              <a:t>laäp nhieàu chieán coâng, vinh qui raøy.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4236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ñang khi khoâng trung reàn tieáng vang, mau toân phoø Chuùa </a:t>
            </a:r>
            <a:br>
              <a:rPr lang="en-US"/>
            </a:br>
            <a:r>
              <a:rPr lang="en-US"/>
              <a:t>leân ngai vaøng.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8122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daâng ñeá mieän cho Ñaáng hieån vinh, Vua cuûa caùc vua, </a:t>
            </a:r>
            <a:br>
              <a:rPr lang="en-US"/>
            </a:br>
            <a:r>
              <a:rPr lang="en-US"/>
              <a:t>Vua thanh bình!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9922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Toäi nhaân xöa </a:t>
            </a:r>
            <a:br>
              <a:rPr lang="en-US"/>
            </a:br>
            <a:r>
              <a:rPr lang="en-US"/>
              <a:t>khinh Vua cuûa muoân loaøi, hoï ñoäi maõo gai, beâu danh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57302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vaäy, nay thieân </a:t>
            </a:r>
            <a:br>
              <a:rPr lang="en-US"/>
            </a:br>
            <a:r>
              <a:rPr lang="en-US"/>
              <a:t>binh cuøng thaùnh daân, tung hoâ raèng chính </a:t>
            </a:r>
            <a:br>
              <a:rPr lang="en-US"/>
            </a:br>
            <a:r>
              <a:rPr lang="en-US"/>
              <a:t>Vua chí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</a:t>
            </a:r>
            <a:r>
              <a:rPr lang="en-US"/>
              <a:t>116 – QUANG CAÛNH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8519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220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2011-09-27T06:14:56Z</dcterms:created>
  <dcterms:modified xsi:type="dcterms:W3CDTF">2013-11-18T03:43:10Z</dcterms:modified>
</cp:coreProperties>
</file>