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5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538" y="1981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ÑAÀU JEÂSUS </a:t>
            </a:r>
            <a:br>
              <a:rPr lang="en-US"/>
            </a:br>
            <a:r>
              <a:rPr lang="en-US"/>
              <a:t>XÖA CAM ÑÍNH MAÕO GAI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117</a:t>
            </a:r>
          </a:p>
        </p:txBody>
      </p:sp>
    </p:spTree>
    <p:extLst>
      <p:ext uri="{BB962C8B-B14F-4D97-AF65-F5344CB8AC3E}">
        <p14:creationId xmlns:p14="http://schemas.microsoft.com/office/powerpoint/2010/main" val="56668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117 – ÑAÀU JEÂSUS XÖA CAM ÑÍNH MAÕO GAI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Ñaàu Jeâsus xöa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cam ñính </a:t>
            </a:r>
            <a:r>
              <a:rPr lang="en-US"/>
              <a:t>maõo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gai</a:t>
            </a:r>
            <a:r>
              <a:rPr lang="en-US"/>
              <a:t>, </a:t>
            </a:r>
            <a:r>
              <a:rPr lang="en-US" smtClean="0"/>
              <a:t>raøy </a:t>
            </a:r>
            <a:r>
              <a:rPr lang="en-US"/>
              <a:t>gia vinh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maõo hieån </a:t>
            </a:r>
            <a:r>
              <a:rPr lang="en-US"/>
              <a:t>oai.</a:t>
            </a:r>
          </a:p>
        </p:txBody>
      </p:sp>
    </p:spTree>
    <p:extLst>
      <p:ext uri="{BB962C8B-B14F-4D97-AF65-F5344CB8AC3E}">
        <p14:creationId xmlns:p14="http://schemas.microsoft.com/office/powerpoint/2010/main" val="628149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Baùch Thaéng Vöông </a:t>
            </a:r>
            <a:br>
              <a:rPr lang="en-US"/>
            </a:br>
            <a:r>
              <a:rPr lang="en-US"/>
              <a:t>vinh nay ai kòp Ngaøi, vöông mieän kia </a:t>
            </a:r>
            <a:br>
              <a:rPr lang="en-US"/>
            </a:br>
            <a:r>
              <a:rPr lang="en-US"/>
              <a:t>troâng hieån oai.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117 – ÑAÀU JEÂSUS XÖA CAM ÑÍNH MAÕO GAI</a:t>
            </a:r>
          </a:p>
        </p:txBody>
      </p:sp>
    </p:spTree>
    <p:extLst>
      <p:ext uri="{BB962C8B-B14F-4D97-AF65-F5344CB8AC3E}">
        <p14:creationId xmlns:p14="http://schemas.microsoft.com/office/powerpoint/2010/main" val="22409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Naày, ngai treân </a:t>
            </a:r>
            <a:br>
              <a:rPr lang="en-US"/>
            </a:br>
            <a:r>
              <a:rPr lang="en-US"/>
              <a:t>thieân cung, choã toái </a:t>
            </a:r>
            <a:br>
              <a:rPr lang="en-US"/>
            </a:br>
            <a:r>
              <a:rPr lang="en-US"/>
              <a:t>cao thuoäc Jeâsus </a:t>
            </a:r>
            <a:br>
              <a:rPr lang="en-US"/>
            </a:br>
            <a:r>
              <a:rPr lang="en-US"/>
              <a:t>söôùng bieát bao.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117 – ÑAÀU JEÂSUS XÖA CAM ÑÍNH MAÕO GAI</a:t>
            </a:r>
          </a:p>
        </p:txBody>
      </p:sp>
    </p:spTree>
    <p:extLst>
      <p:ext uri="{BB962C8B-B14F-4D97-AF65-F5344CB8AC3E}">
        <p14:creationId xmlns:p14="http://schemas.microsoft.com/office/powerpoint/2010/main" val="24690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cuûa muoân vua, Vua treân moïi traøo, </a:t>
            </a:r>
            <a:br>
              <a:rPr lang="en-US"/>
            </a:br>
            <a:r>
              <a:rPr lang="en-US"/>
              <a:t>toaøn quyeàn do </a:t>
            </a:r>
            <a:br>
              <a:rPr lang="en-US"/>
            </a:br>
            <a:r>
              <a:rPr lang="en-US"/>
              <a:t>Cha phoù giao.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117 – ÑAÀU JEÂSUS XÖA CAM ÑÍNH MAÕO GAI</a:t>
            </a:r>
          </a:p>
        </p:txBody>
      </p:sp>
    </p:spTree>
    <p:extLst>
      <p:ext uri="{BB962C8B-B14F-4D97-AF65-F5344CB8AC3E}">
        <p14:creationId xmlns:p14="http://schemas.microsoft.com/office/powerpoint/2010/main" val="39750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Nguoàn vui cho ai </a:t>
            </a:r>
            <a:br>
              <a:rPr lang="en-US"/>
            </a:br>
            <a:r>
              <a:rPr lang="en-US"/>
              <a:t>ôû ai thieân ñaøng, </a:t>
            </a:r>
            <a:br>
              <a:rPr lang="en-US"/>
            </a:br>
            <a:r>
              <a:rPr lang="en-US"/>
              <a:t>cuøng ta treân khaép </a:t>
            </a:r>
            <a:br>
              <a:rPr lang="en-US"/>
            </a:br>
            <a:r>
              <a:rPr lang="en-US"/>
              <a:t>theá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117 – ÑAÀU JEÂSUS XÖA CAM ÑÍNH MAÕO GAI</a:t>
            </a:r>
          </a:p>
        </p:txBody>
      </p:sp>
    </p:spTree>
    <p:extLst>
      <p:ext uri="{BB962C8B-B14F-4D97-AF65-F5344CB8AC3E}">
        <p14:creationId xmlns:p14="http://schemas.microsoft.com/office/powerpoint/2010/main" val="22848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keû Christ ban </a:t>
            </a:r>
            <a:br>
              <a:rPr lang="en-US"/>
            </a:br>
            <a:r>
              <a:rPr lang="en-US"/>
              <a:t>yeâu thöông veïn toaøn, ñöôïc töôøng danh </a:t>
            </a:r>
            <a:br>
              <a:rPr lang="en-US"/>
            </a:br>
            <a:r>
              <a:rPr lang="en-US"/>
              <a:t>Vua hieån vang.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117 – ÑAÀU JEÂSUS XÖA CAM ÑÍNH MAÕO GAI</a:t>
            </a:r>
          </a:p>
        </p:txBody>
      </p:sp>
    </p:spTree>
    <p:extLst>
      <p:ext uri="{BB962C8B-B14F-4D97-AF65-F5344CB8AC3E}">
        <p14:creationId xmlns:p14="http://schemas.microsoft.com/office/powerpoint/2010/main" val="363118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Hoï ñöôïc Ngaøi </a:t>
            </a:r>
            <a:br>
              <a:rPr lang="en-US"/>
            </a:br>
            <a:r>
              <a:rPr lang="en-US"/>
              <a:t>ban thaäp giaù vôùi </a:t>
            </a:r>
            <a:br>
              <a:rPr lang="en-US"/>
            </a:br>
            <a:r>
              <a:rPr lang="en-US"/>
              <a:t>bao nhuïc oâ, </a:t>
            </a:r>
            <a:br>
              <a:rPr lang="en-US"/>
            </a:br>
            <a:r>
              <a:rPr lang="en-US"/>
              <a:t>aân ñieån lôùn lao.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117 – ÑAÀU JEÂSUS XÖA CAM ÑÍNH MAÕO GAI</a:t>
            </a:r>
          </a:p>
        </p:txBody>
      </p:sp>
    </p:spTree>
    <p:extLst>
      <p:ext uri="{BB962C8B-B14F-4D97-AF65-F5344CB8AC3E}">
        <p14:creationId xmlns:p14="http://schemas.microsoft.com/office/powerpoint/2010/main" val="7225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Phöùc phöùc danh </a:t>
            </a:r>
            <a:br>
              <a:rPr lang="en-US"/>
            </a:br>
            <a:r>
              <a:rPr lang="en-US"/>
              <a:t>thôm muoân thu </a:t>
            </a:r>
            <a:br>
              <a:rPr lang="en-US"/>
            </a:br>
            <a:r>
              <a:rPr lang="en-US"/>
              <a:t>ngaït ngaøo, vui trôøi, </a:t>
            </a:r>
            <a:br>
              <a:rPr lang="en-US"/>
            </a:br>
            <a:r>
              <a:rPr lang="en-US"/>
              <a:t>oâi vui khieát cao!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117 – ÑAÀU JEÂSUS XÖA CAM ÑÍNH MAÕO GAI</a:t>
            </a:r>
          </a:p>
        </p:txBody>
      </p:sp>
    </p:spTree>
    <p:extLst>
      <p:ext uri="{BB962C8B-B14F-4D97-AF65-F5344CB8AC3E}">
        <p14:creationId xmlns:p14="http://schemas.microsoft.com/office/powerpoint/2010/main" val="31144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131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VNI-Aptima</vt:lpstr>
      <vt:lpstr>VNI-Garam</vt:lpstr>
      <vt:lpstr>11_Custom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2011-09-27T06:24:46Z</dcterms:created>
  <dcterms:modified xsi:type="dcterms:W3CDTF">2013-11-18T03:42:45Z</dcterms:modified>
</cp:coreProperties>
</file>