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4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4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2538" y="28956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THAÀY TEÁ LEÃ 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118</a:t>
            </a:r>
          </a:p>
        </p:txBody>
      </p:sp>
    </p:spTree>
    <p:extLst>
      <p:ext uri="{BB962C8B-B14F-4D97-AF65-F5344CB8AC3E}">
        <p14:creationId xmlns:p14="http://schemas.microsoft.com/office/powerpoint/2010/main" val="3265204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118 – THAÀY TEÁ LEÃ 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Cuøng ñeán chuùc </a:t>
            </a:r>
            <a:br>
              <a:rPr lang="en-US"/>
            </a:br>
            <a:r>
              <a:rPr lang="en-US"/>
              <a:t>toân Thaày Teá leã ta,</a:t>
            </a:r>
            <a:br>
              <a:rPr lang="en-US"/>
            </a:br>
            <a:r>
              <a:rPr lang="en-US"/>
              <a:t>ngaøy ngaøy haân </a:t>
            </a:r>
            <a:br>
              <a:rPr lang="en-US"/>
            </a:br>
            <a:r>
              <a:rPr lang="en-US"/>
              <a:t>hoan ñoàng ca.</a:t>
            </a:r>
          </a:p>
        </p:txBody>
      </p:sp>
    </p:spTree>
    <p:extLst>
      <p:ext uri="{BB962C8B-B14F-4D97-AF65-F5344CB8AC3E}">
        <p14:creationId xmlns:p14="http://schemas.microsoft.com/office/powerpoint/2010/main" val="32634530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Ngôïi Chuùa thaêng </a:t>
            </a:r>
            <a:br>
              <a:rPr lang="en-US"/>
            </a:br>
            <a:r>
              <a:rPr lang="en-US"/>
              <a:t>thieân, mang treân </a:t>
            </a:r>
            <a:br>
              <a:rPr lang="en-US"/>
            </a:br>
            <a:r>
              <a:rPr lang="en-US"/>
              <a:t>ngöïc Ngaøi baûng ghi </a:t>
            </a:r>
            <a:br>
              <a:rPr lang="en-US"/>
            </a:br>
            <a:r>
              <a:rPr lang="en-US"/>
              <a:t>teân ta naøo phai.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118 – THAÀY TEÁ LEÃ TA</a:t>
            </a:r>
          </a:p>
        </p:txBody>
      </p:sp>
    </p:spTree>
    <p:extLst>
      <p:ext uri="{BB962C8B-B14F-4D97-AF65-F5344CB8AC3E}">
        <p14:creationId xmlns:p14="http://schemas.microsoft.com/office/powerpoint/2010/main" val="102639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Taïi ñaát Chuùa xöa </a:t>
            </a:r>
            <a:br>
              <a:rPr lang="en-US"/>
            </a:br>
            <a:r>
              <a:rPr lang="en-US"/>
              <a:t>töøng ñoå huyeát ra,</a:t>
            </a:r>
            <a:br>
              <a:rPr lang="en-US"/>
            </a:br>
            <a:r>
              <a:rPr lang="en-US"/>
              <a:t>goäi saïch muoân </a:t>
            </a:r>
            <a:br>
              <a:rPr lang="en-US"/>
            </a:br>
            <a:r>
              <a:rPr lang="en-US"/>
              <a:t>muoân toäi ta.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118 – THAÀY TEÁ LEÃ TA</a:t>
            </a:r>
          </a:p>
        </p:txBody>
      </p:sp>
    </p:spTree>
    <p:extLst>
      <p:ext uri="{BB962C8B-B14F-4D97-AF65-F5344CB8AC3E}">
        <p14:creationId xmlns:p14="http://schemas.microsoft.com/office/powerpoint/2010/main" val="228411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Raøy Chuùa luoân luoân thay ta caàu nguyeàn,</a:t>
            </a:r>
            <a:br>
              <a:rPr lang="en-US"/>
            </a:br>
            <a:r>
              <a:rPr lang="en-US"/>
              <a:t>tröôùc ngoâi thi aân </a:t>
            </a:r>
            <a:br>
              <a:rPr lang="en-US"/>
            </a:br>
            <a:r>
              <a:rPr lang="en-US"/>
              <a:t>thöôïng thieân.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118 – THAÀY TEÁ LEÃ TA</a:t>
            </a:r>
          </a:p>
        </p:txBody>
      </p:sp>
    </p:spTree>
    <p:extLst>
      <p:ext uri="{BB962C8B-B14F-4D97-AF65-F5344CB8AC3E}">
        <p14:creationId xmlns:p14="http://schemas.microsoft.com/office/powerpoint/2010/main" val="353747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Coøn coù taùnh ta Ngaøi vaãn caûm thöông, </a:t>
            </a:r>
            <a:br>
              <a:rPr lang="en-US"/>
            </a:br>
            <a:r>
              <a:rPr lang="en-US"/>
              <a:t>vì hoàn thaân ta </a:t>
            </a:r>
            <a:br>
              <a:rPr lang="en-US"/>
            </a:br>
            <a:r>
              <a:rPr lang="en-US"/>
              <a:t>heøn öôn.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118 – THAÀY TEÁ LEÃ TA</a:t>
            </a:r>
          </a:p>
        </p:txBody>
      </p:sp>
    </p:spTree>
    <p:extLst>
      <p:ext uri="{BB962C8B-B14F-4D97-AF65-F5344CB8AC3E}">
        <p14:creationId xmlns:p14="http://schemas.microsoft.com/office/powerpoint/2010/main" val="46267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Vì Chuùa thaéng quaân </a:t>
            </a:r>
            <a:br>
              <a:rPr lang="en-US"/>
            </a:br>
            <a:r>
              <a:rPr lang="en-US"/>
              <a:t>Sa-tan veïn toaøn, </a:t>
            </a:r>
            <a:br>
              <a:rPr lang="en-US"/>
            </a:br>
            <a:r>
              <a:rPr lang="en-US"/>
              <a:t>giöõ ta luoân </a:t>
            </a:r>
            <a:br>
              <a:rPr lang="en-US"/>
            </a:br>
            <a:r>
              <a:rPr lang="en-US"/>
              <a:t>luoân bình an.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118 – THAÀY TEÁ LEÃ TA</a:t>
            </a:r>
          </a:p>
        </p:txBody>
      </p:sp>
    </p:spTree>
    <p:extLst>
      <p:ext uri="{BB962C8B-B14F-4D97-AF65-F5344CB8AC3E}">
        <p14:creationId xmlns:p14="http://schemas.microsoft.com/office/powerpoint/2010/main" val="73970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Töø aùi Chuùa ta </a:t>
            </a:r>
            <a:br>
              <a:rPr lang="en-US"/>
            </a:br>
            <a:r>
              <a:rPr lang="en-US"/>
              <a:t>naøo coù bieán tan, </a:t>
            </a:r>
            <a:br>
              <a:rPr lang="en-US"/>
            </a:br>
            <a:r>
              <a:rPr lang="en-US"/>
              <a:t>vöôït treân khoâng </a:t>
            </a:r>
            <a:br>
              <a:rPr lang="en-US"/>
            </a:br>
            <a:r>
              <a:rPr lang="en-US"/>
              <a:t>gian, thôøi gian.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118 – THAÀY TEÁ LEÃ TA</a:t>
            </a:r>
          </a:p>
        </p:txBody>
      </p:sp>
    </p:spTree>
    <p:extLst>
      <p:ext uri="{BB962C8B-B14F-4D97-AF65-F5344CB8AC3E}">
        <p14:creationId xmlns:p14="http://schemas.microsoft.com/office/powerpoint/2010/main" val="378714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cheát theá ta </a:t>
            </a:r>
            <a:br>
              <a:rPr lang="en-US"/>
            </a:br>
            <a:r>
              <a:rPr lang="en-US"/>
              <a:t>nôi Goâ-goâ-tha, </a:t>
            </a:r>
            <a:br>
              <a:rPr lang="en-US"/>
            </a:br>
            <a:r>
              <a:rPr lang="en-US"/>
              <a:t>soáng treân thieân </a:t>
            </a:r>
            <a:br>
              <a:rPr lang="en-US"/>
            </a:br>
            <a:r>
              <a:rPr lang="en-US"/>
              <a:t>cung vì ta.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118 – THAÀY TEÁ LEÃ TA</a:t>
            </a:r>
          </a:p>
        </p:txBody>
      </p:sp>
    </p:spTree>
    <p:extLst>
      <p:ext uri="{BB962C8B-B14F-4D97-AF65-F5344CB8AC3E}">
        <p14:creationId xmlns:p14="http://schemas.microsoft.com/office/powerpoint/2010/main" val="37397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123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VNI-Aptima</vt:lpstr>
      <vt:lpstr>VNI-Garam</vt:lpstr>
      <vt:lpstr>11_Custom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13</cp:revision>
  <dcterms:created xsi:type="dcterms:W3CDTF">2011-09-27T06:33:39Z</dcterms:created>
  <dcterms:modified xsi:type="dcterms:W3CDTF">2013-11-18T03:42:29Z</dcterms:modified>
</cp:coreProperties>
</file>