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3" r:id="rId14"/>
    <p:sldId id="284" r:id="rId15"/>
    <p:sldId id="285" r:id="rId16"/>
    <p:sldId id="272" r:id="rId17"/>
    <p:sldId id="273" r:id="rId18"/>
    <p:sldId id="274" r:id="rId19"/>
    <p:sldId id="275" r:id="rId20"/>
    <p:sldId id="286" r:id="rId21"/>
    <p:sldId id="287" r:id="rId22"/>
    <p:sldId id="288" r:id="rId23"/>
    <p:sldId id="279" r:id="rId24"/>
    <p:sldId id="280" r:id="rId25"/>
    <p:sldId id="281" r:id="rId26"/>
    <p:sldId id="282" r:id="rId27"/>
    <p:sldId id="289" r:id="rId28"/>
    <p:sldId id="290" r:id="rId29"/>
    <p:sldId id="29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3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5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JEÂSUS </a:t>
            </a:r>
            <a:br>
              <a:rPr lang="en-US"/>
            </a:br>
            <a:r>
              <a:rPr lang="en-US"/>
              <a:t>QUANG LAÂM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38" y="6096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119</a:t>
            </a:r>
          </a:p>
        </p:txBody>
      </p:sp>
    </p:spTree>
    <p:extLst>
      <p:ext uri="{BB962C8B-B14F-4D97-AF65-F5344CB8AC3E}">
        <p14:creationId xmlns:p14="http://schemas.microsoft.com/office/powerpoint/2010/main" val="1397024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Baàu trôøi ñaày aâm u, </a:t>
            </a:r>
            <a:br>
              <a:rPr lang="en-US"/>
            </a:br>
            <a:r>
              <a:rPr lang="en-US"/>
              <a:t>luùc nhaân loaïi </a:t>
            </a:r>
            <a:br>
              <a:rPr lang="en-US"/>
            </a:br>
            <a:r>
              <a:rPr lang="en-US"/>
              <a:t>nguû meâ im lìm.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119 – JEÂSUS QUANG LAÂM</a:t>
            </a:r>
          </a:p>
        </p:txBody>
      </p:sp>
    </p:spTree>
    <p:extLst>
      <p:ext uri="{BB962C8B-B14F-4D97-AF65-F5344CB8AC3E}">
        <p14:creationId xmlns:p14="http://schemas.microsoft.com/office/powerpoint/2010/main" val="152375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Thình lình töø </a:t>
            </a:r>
            <a:br>
              <a:rPr lang="en-US"/>
            </a:br>
            <a:r>
              <a:rPr lang="en-US"/>
              <a:t>khoâng trung hieän </a:t>
            </a:r>
            <a:br>
              <a:rPr lang="en-US"/>
            </a:br>
            <a:r>
              <a:rPr lang="en-US"/>
              <a:t>ra muoân haøo quang </a:t>
            </a:r>
            <a:br>
              <a:rPr lang="en-US"/>
            </a:br>
            <a:r>
              <a:rPr lang="en-US"/>
              <a:t>saùng choang.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119 – JEÂSUS QUANG LAÂM</a:t>
            </a:r>
          </a:p>
        </p:txBody>
      </p:sp>
    </p:spTree>
    <p:extLst>
      <p:ext uri="{BB962C8B-B14F-4D97-AF65-F5344CB8AC3E}">
        <p14:creationId xmlns:p14="http://schemas.microsoft.com/office/powerpoint/2010/main" val="319660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Hoan nghinh </a:t>
            </a:r>
            <a:br>
              <a:rPr lang="en-US"/>
            </a:br>
            <a:r>
              <a:rPr lang="en-US"/>
              <a:t>moân ñoà khoûi </a:t>
            </a:r>
            <a:br>
              <a:rPr lang="en-US"/>
            </a:br>
            <a:r>
              <a:rPr lang="en-US"/>
              <a:t>traàn gian.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119 – JEÂSUS QUANG LAÂM</a:t>
            </a:r>
          </a:p>
        </p:txBody>
      </p:sp>
    </p:spTree>
    <p:extLst>
      <p:ext uri="{BB962C8B-B14F-4D97-AF65-F5344CB8AC3E}">
        <p14:creationId xmlns:p14="http://schemas.microsoft.com/office/powerpoint/2010/main" val="70179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OÂi, chöøng naøo </a:t>
            </a:r>
            <a:br>
              <a:rPr lang="en-US"/>
            </a:br>
            <a:r>
              <a:rPr lang="en-US"/>
              <a:t>Jeâsus Christ hoài </a:t>
            </a:r>
            <a:br>
              <a:rPr lang="en-US"/>
            </a:br>
            <a:r>
              <a:rPr lang="en-US"/>
              <a:t>lai? Toâi hoan ca </a:t>
            </a:r>
            <a:br>
              <a:rPr lang="en-US"/>
            </a:br>
            <a:r>
              <a:rPr lang="en-US"/>
              <a:t>toân vinh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119 – JEÂSUS QUANG LAÂM</a:t>
            </a:r>
          </a:p>
        </p:txBody>
      </p:sp>
    </p:spTree>
    <p:extLst>
      <p:ext uri="{BB962C8B-B14F-4D97-AF65-F5344CB8AC3E}">
        <p14:creationId xmlns:p14="http://schemas.microsoft.com/office/powerpoint/2010/main" val="202557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“Jeâsus quang laâm, </a:t>
            </a:r>
            <a:br>
              <a:rPr lang="en-US"/>
            </a:br>
            <a:r>
              <a:rPr lang="en-US"/>
              <a:t>Ha-leâ-lu-gia! </a:t>
            </a:r>
            <a:br>
              <a:rPr lang="en-US"/>
            </a:br>
            <a:r>
              <a:rPr lang="en-US"/>
              <a:t>Ha-leâ-lu-gia! </a:t>
            </a:r>
            <a:br>
              <a:rPr lang="en-US"/>
            </a:br>
            <a:r>
              <a:rPr lang="en-US"/>
              <a:t>A-men.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119 – JEÂSUS QUANG LAÂM</a:t>
            </a:r>
          </a:p>
        </p:txBody>
      </p:sp>
    </p:spTree>
    <p:extLst>
      <p:ext uri="{BB962C8B-B14F-4D97-AF65-F5344CB8AC3E}">
        <p14:creationId xmlns:p14="http://schemas.microsoft.com/office/powerpoint/2010/main" val="146688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Ha-leâ-lu-gia! </a:t>
            </a:r>
            <a:br>
              <a:rPr lang="en-US"/>
            </a:br>
            <a:r>
              <a:rPr lang="en-US"/>
              <a:t>A-men.”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119 – JEÂSUS QUANG LAÂM</a:t>
            </a:r>
          </a:p>
        </p:txBody>
      </p:sp>
    </p:spTree>
    <p:extLst>
      <p:ext uri="{BB962C8B-B14F-4D97-AF65-F5344CB8AC3E}">
        <p14:creationId xmlns:p14="http://schemas.microsoft.com/office/powerpoint/2010/main" val="1683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Kìa, öùc muoân </a:t>
            </a:r>
            <a:br>
              <a:rPr lang="en-US"/>
            </a:br>
            <a:r>
              <a:rPr lang="en-US"/>
              <a:t>thaàn binh caát </a:t>
            </a:r>
            <a:br>
              <a:rPr lang="en-US"/>
            </a:br>
            <a:r>
              <a:rPr lang="en-US"/>
              <a:t>tieáng hoâ vang daäy </a:t>
            </a:r>
            <a:br>
              <a:rPr lang="en-US"/>
            </a:br>
            <a:r>
              <a:rPr lang="en-US"/>
              <a:t>boán phöông.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119 – JEÂSUS QUANG LAÂM</a:t>
            </a:r>
          </a:p>
        </p:txBody>
      </p:sp>
    </p:spTree>
    <p:extLst>
      <p:ext uri="{BB962C8B-B14F-4D97-AF65-F5344CB8AC3E}">
        <p14:creationId xmlns:p14="http://schemas.microsoft.com/office/powerpoint/2010/main" val="398630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Ngaøn vaïn vò thieân </a:t>
            </a:r>
            <a:br>
              <a:rPr lang="en-US"/>
            </a:br>
            <a:r>
              <a:rPr lang="en-US"/>
              <a:t>söù ñöùng quanh </a:t>
            </a:r>
            <a:br>
              <a:rPr lang="en-US"/>
            </a:br>
            <a:r>
              <a:rPr lang="en-US"/>
              <a:t>chö thaùnh troâng </a:t>
            </a:r>
            <a:br>
              <a:rPr lang="en-US"/>
            </a:br>
            <a:r>
              <a:rPr lang="en-US"/>
              <a:t>khieâm nhöôøng.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119 – JEÂSUS QUANG LAÂM</a:t>
            </a:r>
          </a:p>
        </p:txBody>
      </p:sp>
    </p:spTree>
    <p:extLst>
      <p:ext uri="{BB962C8B-B14F-4D97-AF65-F5344CB8AC3E}">
        <p14:creationId xmlns:p14="http://schemas.microsoft.com/office/powerpoint/2010/main" val="112514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Kìa, Jeâsus hieän ra </a:t>
            </a:r>
            <a:br>
              <a:rPr lang="en-US"/>
            </a:br>
            <a:r>
              <a:rPr lang="en-US"/>
              <a:t>ñaày hoàng aân haøo </a:t>
            </a:r>
            <a:br>
              <a:rPr lang="en-US"/>
            </a:br>
            <a:r>
              <a:rPr lang="en-US"/>
              <a:t>quang saùng choang.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119 – JEÂSUS QUANG LAÂM</a:t>
            </a:r>
          </a:p>
        </p:txBody>
      </p:sp>
    </p:spTree>
    <p:extLst>
      <p:ext uri="{BB962C8B-B14F-4D97-AF65-F5344CB8AC3E}">
        <p14:creationId xmlns:p14="http://schemas.microsoft.com/office/powerpoint/2010/main" val="399848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Hoan nghinh </a:t>
            </a:r>
            <a:br>
              <a:rPr lang="en-US"/>
            </a:br>
            <a:r>
              <a:rPr lang="en-US"/>
              <a:t>moân ñoà khoûi </a:t>
            </a:r>
            <a:br>
              <a:rPr lang="en-US"/>
            </a:br>
            <a:r>
              <a:rPr lang="en-US"/>
              <a:t>traàn gian.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119 – JEÂSUS QUANG LAÂM</a:t>
            </a:r>
          </a:p>
        </p:txBody>
      </p:sp>
    </p:spTree>
    <p:extLst>
      <p:ext uri="{BB962C8B-B14F-4D97-AF65-F5344CB8AC3E}">
        <p14:creationId xmlns:p14="http://schemas.microsoft.com/office/powerpoint/2010/main" val="201443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119 – JEÂSUS QUANG LAÂM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Hoaëc giöõa khi </a:t>
            </a:r>
            <a:br>
              <a:rPr lang="en-US"/>
            </a:br>
            <a:r>
              <a:rPr lang="en-US"/>
              <a:t>raïng ñoâng, aùnh </a:t>
            </a:r>
            <a:br>
              <a:rPr lang="en-US"/>
            </a:br>
            <a:r>
              <a:rPr lang="en-US"/>
              <a:t>saùng ban mai </a:t>
            </a:r>
            <a:br>
              <a:rPr lang="en-US"/>
            </a:br>
            <a:r>
              <a:rPr lang="en-US"/>
              <a:t>vöøa öûng soi.</a:t>
            </a:r>
          </a:p>
        </p:txBody>
      </p:sp>
    </p:spTree>
    <p:extLst>
      <p:ext uri="{BB962C8B-B14F-4D97-AF65-F5344CB8AC3E}">
        <p14:creationId xmlns:p14="http://schemas.microsoft.com/office/powerpoint/2010/main" val="37982653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OÂi, chöøng naøo </a:t>
            </a:r>
            <a:br>
              <a:rPr lang="en-US"/>
            </a:br>
            <a:r>
              <a:rPr lang="en-US"/>
              <a:t>Jeâsus Christ hoài </a:t>
            </a:r>
            <a:br>
              <a:rPr lang="en-US"/>
            </a:br>
            <a:r>
              <a:rPr lang="en-US"/>
              <a:t>lai? Toâi hoan ca </a:t>
            </a:r>
            <a:br>
              <a:rPr lang="en-US"/>
            </a:br>
            <a:r>
              <a:rPr lang="en-US"/>
              <a:t>toân vinh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119 – JEÂSUS QUANG LAÂM</a:t>
            </a:r>
          </a:p>
        </p:txBody>
      </p:sp>
    </p:spTree>
    <p:extLst>
      <p:ext uri="{BB962C8B-B14F-4D97-AF65-F5344CB8AC3E}">
        <p14:creationId xmlns:p14="http://schemas.microsoft.com/office/powerpoint/2010/main" val="116663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“Jeâsus quang laâm, </a:t>
            </a:r>
            <a:br>
              <a:rPr lang="en-US"/>
            </a:br>
            <a:r>
              <a:rPr lang="en-US"/>
              <a:t>Ha-leâ-lu-gia! </a:t>
            </a:r>
            <a:br>
              <a:rPr lang="en-US"/>
            </a:br>
            <a:r>
              <a:rPr lang="en-US"/>
              <a:t>Ha-leâ-lu-gia! </a:t>
            </a:r>
            <a:br>
              <a:rPr lang="en-US"/>
            </a:br>
            <a:r>
              <a:rPr lang="en-US"/>
              <a:t>A-men.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119 – JEÂSUS QUANG LAÂM</a:t>
            </a:r>
          </a:p>
        </p:txBody>
      </p:sp>
    </p:spTree>
    <p:extLst>
      <p:ext uri="{BB962C8B-B14F-4D97-AF65-F5344CB8AC3E}">
        <p14:creationId xmlns:p14="http://schemas.microsoft.com/office/powerpoint/2010/main" val="177302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Ha-leâ-lu-gia! </a:t>
            </a:r>
            <a:br>
              <a:rPr lang="en-US"/>
            </a:br>
            <a:r>
              <a:rPr lang="en-US"/>
              <a:t>A-men.”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119 – JEÂSUS QUANG LAÂM</a:t>
            </a:r>
          </a:p>
        </p:txBody>
      </p:sp>
    </p:spTree>
    <p:extLst>
      <p:ext uri="{BB962C8B-B14F-4D97-AF65-F5344CB8AC3E}">
        <p14:creationId xmlns:p14="http://schemas.microsoft.com/office/powerpoint/2010/main" val="74818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OÀ, xieát bao möøng </a:t>
            </a:r>
            <a:br>
              <a:rPr lang="en-US"/>
            </a:br>
            <a:r>
              <a:rPr lang="en-US"/>
              <a:t>vui, cheát choùc nay khoâng coøn nhieãu toâi.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119 – JEÂSUS QUANG LAÂM</a:t>
            </a:r>
          </a:p>
        </p:txBody>
      </p:sp>
    </p:spTree>
    <p:extLst>
      <p:ext uri="{BB962C8B-B14F-4D97-AF65-F5344CB8AC3E}">
        <p14:creationId xmlns:p14="http://schemas.microsoft.com/office/powerpoint/2010/main" val="243995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Naøo bònh taät, </a:t>
            </a:r>
            <a:br>
              <a:rPr lang="en-US"/>
            </a:br>
            <a:r>
              <a:rPr lang="en-US"/>
              <a:t>tang cheá, khoùc loùc, buoàn lo tieâu tan roài.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119 – JEÂSUS QUANG LAÂM</a:t>
            </a:r>
          </a:p>
        </p:txBody>
      </p:sp>
    </p:spTree>
    <p:extLst>
      <p:ext uri="{BB962C8B-B14F-4D97-AF65-F5344CB8AC3E}">
        <p14:creationId xmlns:p14="http://schemas.microsoft.com/office/powerpoint/2010/main" val="410812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Giôø Jeâsus quang </a:t>
            </a:r>
            <a:br>
              <a:rPr lang="en-US"/>
            </a:br>
            <a:r>
              <a:rPr lang="en-US"/>
              <a:t>laâm ñaày khoâng </a:t>
            </a:r>
            <a:br>
              <a:rPr lang="en-US"/>
            </a:br>
            <a:r>
              <a:rPr lang="en-US"/>
              <a:t>trung haøo quang </a:t>
            </a:r>
            <a:br>
              <a:rPr lang="en-US"/>
            </a:br>
            <a:r>
              <a:rPr lang="en-US"/>
              <a:t>saùng choang.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119 – JEÂSUS QUANG LAÂM</a:t>
            </a:r>
          </a:p>
        </p:txBody>
      </p:sp>
    </p:spTree>
    <p:extLst>
      <p:ext uri="{BB962C8B-B14F-4D97-AF65-F5344CB8AC3E}">
        <p14:creationId xmlns:p14="http://schemas.microsoft.com/office/powerpoint/2010/main" val="338866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Hoan nghinh </a:t>
            </a:r>
            <a:br>
              <a:rPr lang="en-US"/>
            </a:br>
            <a:r>
              <a:rPr lang="en-US"/>
              <a:t>moân ñoà khoûi </a:t>
            </a:r>
            <a:br>
              <a:rPr lang="en-US"/>
            </a:br>
            <a:r>
              <a:rPr lang="en-US"/>
              <a:t>traàn gian.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119 – JEÂSUS QUANG LAÂM</a:t>
            </a:r>
          </a:p>
        </p:txBody>
      </p:sp>
    </p:spTree>
    <p:extLst>
      <p:ext uri="{BB962C8B-B14F-4D97-AF65-F5344CB8AC3E}">
        <p14:creationId xmlns:p14="http://schemas.microsoft.com/office/powerpoint/2010/main" val="120763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OÂi, chöøng naøo </a:t>
            </a:r>
            <a:br>
              <a:rPr lang="en-US"/>
            </a:br>
            <a:r>
              <a:rPr lang="en-US"/>
              <a:t>Jeâsus Christ hoài </a:t>
            </a:r>
            <a:br>
              <a:rPr lang="en-US"/>
            </a:br>
            <a:r>
              <a:rPr lang="en-US"/>
              <a:t>lai? Toâi hoan ca </a:t>
            </a:r>
            <a:br>
              <a:rPr lang="en-US"/>
            </a:br>
            <a:r>
              <a:rPr lang="en-US"/>
              <a:t>toân vinh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119 – JEÂSUS QUANG LAÂM</a:t>
            </a:r>
          </a:p>
        </p:txBody>
      </p:sp>
    </p:spTree>
    <p:extLst>
      <p:ext uri="{BB962C8B-B14F-4D97-AF65-F5344CB8AC3E}">
        <p14:creationId xmlns:p14="http://schemas.microsoft.com/office/powerpoint/2010/main" val="344401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“Jeâsus quang laâm, </a:t>
            </a:r>
            <a:br>
              <a:rPr lang="en-US"/>
            </a:br>
            <a:r>
              <a:rPr lang="en-US"/>
              <a:t>Ha-leâ-lu-gia! </a:t>
            </a:r>
            <a:br>
              <a:rPr lang="en-US"/>
            </a:br>
            <a:r>
              <a:rPr lang="en-US"/>
              <a:t>Ha-leâ-lu-gia! </a:t>
            </a:r>
            <a:br>
              <a:rPr lang="en-US"/>
            </a:br>
            <a:r>
              <a:rPr lang="en-US"/>
              <a:t>A-men.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119 – JEÂSUS QUANG LAÂM</a:t>
            </a:r>
          </a:p>
        </p:txBody>
      </p:sp>
    </p:spTree>
    <p:extLst>
      <p:ext uri="{BB962C8B-B14F-4D97-AF65-F5344CB8AC3E}">
        <p14:creationId xmlns:p14="http://schemas.microsoft.com/office/powerpoint/2010/main" val="386728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Ha-leâ-lu-gia! </a:t>
            </a:r>
            <a:br>
              <a:rPr lang="en-US"/>
            </a:br>
            <a:r>
              <a:rPr lang="en-US"/>
              <a:t>A-men.”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119 – JEÂSUS QUANG LAÂM</a:t>
            </a:r>
          </a:p>
        </p:txBody>
      </p:sp>
    </p:spTree>
    <p:extLst>
      <p:ext uri="{BB962C8B-B14F-4D97-AF65-F5344CB8AC3E}">
        <p14:creationId xmlns:p14="http://schemas.microsoft.com/office/powerpoint/2010/main" val="9805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Vaàng döông quang </a:t>
            </a:r>
            <a:br>
              <a:rPr lang="en-US"/>
            </a:br>
            <a:r>
              <a:rPr lang="en-US"/>
              <a:t>loä ra xeù tan maøn toái treân muoân loaøi.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119 – JEÂSUS QUANG LAÂM</a:t>
            </a:r>
          </a:p>
        </p:txBody>
      </p:sp>
    </p:spTree>
    <p:extLst>
      <p:ext uri="{BB962C8B-B14F-4D97-AF65-F5344CB8AC3E}">
        <p14:creationId xmlns:p14="http://schemas.microsoft.com/office/powerpoint/2010/main" val="98386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Thì Jeâsus hieän ra </a:t>
            </a:r>
            <a:br>
              <a:rPr lang="en-US"/>
            </a:br>
            <a:r>
              <a:rPr lang="en-US"/>
              <a:t>ñaày vinh hieån, haøo quang saùng choang.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119 – JEÂSUS QUANG LAÂM</a:t>
            </a:r>
          </a:p>
        </p:txBody>
      </p:sp>
    </p:spTree>
    <p:extLst>
      <p:ext uri="{BB962C8B-B14F-4D97-AF65-F5344CB8AC3E}">
        <p14:creationId xmlns:p14="http://schemas.microsoft.com/office/powerpoint/2010/main" val="368865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Hoan nghinh </a:t>
            </a:r>
            <a:br>
              <a:rPr lang="en-US"/>
            </a:br>
            <a:r>
              <a:rPr lang="en-US"/>
              <a:t>moân ñoà khoûi </a:t>
            </a:r>
            <a:br>
              <a:rPr lang="en-US"/>
            </a:br>
            <a:r>
              <a:rPr lang="en-US"/>
              <a:t>traàn gian.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119 – JEÂSUS QUANG LAÂM</a:t>
            </a:r>
          </a:p>
        </p:txBody>
      </p:sp>
    </p:spTree>
    <p:extLst>
      <p:ext uri="{BB962C8B-B14F-4D97-AF65-F5344CB8AC3E}">
        <p14:creationId xmlns:p14="http://schemas.microsoft.com/office/powerpoint/2010/main" val="213438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OÂi, chöøng naøo </a:t>
            </a:r>
            <a:br>
              <a:rPr lang="en-US"/>
            </a:br>
            <a:r>
              <a:rPr lang="en-US"/>
              <a:t>Jeâsus Christ hoài </a:t>
            </a:r>
            <a:br>
              <a:rPr lang="en-US"/>
            </a:br>
            <a:r>
              <a:rPr lang="en-US"/>
              <a:t>lai? Toâi hoan ca </a:t>
            </a:r>
            <a:br>
              <a:rPr lang="en-US"/>
            </a:br>
            <a:r>
              <a:rPr lang="en-US"/>
              <a:t>toân vinh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119 – JEÂSUS QUANG LAÂM</a:t>
            </a:r>
          </a:p>
        </p:txBody>
      </p:sp>
    </p:spTree>
    <p:extLst>
      <p:ext uri="{BB962C8B-B14F-4D97-AF65-F5344CB8AC3E}">
        <p14:creationId xmlns:p14="http://schemas.microsoft.com/office/powerpoint/2010/main" val="2008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“Jeâsus quang laâm, </a:t>
            </a:r>
            <a:br>
              <a:rPr lang="en-US"/>
            </a:br>
            <a:r>
              <a:rPr lang="en-US"/>
              <a:t>Ha-leâ-lu-gia! </a:t>
            </a:r>
            <a:br>
              <a:rPr lang="en-US"/>
            </a:br>
            <a:r>
              <a:rPr lang="en-US"/>
              <a:t>Ha-leâ-lu-gia! </a:t>
            </a:r>
            <a:br>
              <a:rPr lang="en-US"/>
            </a:br>
            <a:r>
              <a:rPr lang="en-US"/>
              <a:t>A-men.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119 – JEÂSUS QUANG LAÂM</a:t>
            </a:r>
          </a:p>
        </p:txBody>
      </p:sp>
    </p:spTree>
    <p:extLst>
      <p:ext uri="{BB962C8B-B14F-4D97-AF65-F5344CB8AC3E}">
        <p14:creationId xmlns:p14="http://schemas.microsoft.com/office/powerpoint/2010/main" val="178646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Ha-leâ-lu-gia! </a:t>
            </a:r>
            <a:br>
              <a:rPr lang="en-US"/>
            </a:br>
            <a:r>
              <a:rPr lang="en-US"/>
              <a:t>A-men.”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119 – JEÂSUS QUANG LAÂM</a:t>
            </a:r>
          </a:p>
        </p:txBody>
      </p:sp>
    </p:spTree>
    <p:extLst>
      <p:ext uri="{BB962C8B-B14F-4D97-AF65-F5344CB8AC3E}">
        <p14:creationId xmlns:p14="http://schemas.microsoft.com/office/powerpoint/2010/main" val="116971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Giôø taùi laâm naøo ai </a:t>
            </a:r>
            <a:br>
              <a:rPr lang="en-US"/>
            </a:br>
            <a:r>
              <a:rPr lang="en-US"/>
              <a:t>bieát ñaâu giöõa tröa </a:t>
            </a:r>
            <a:br>
              <a:rPr lang="en-US"/>
            </a:br>
            <a:r>
              <a:rPr lang="en-US"/>
              <a:t>hoaëc nöûa ñeâm.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119 – JEÂSUS QUANG LAÂM</a:t>
            </a:r>
          </a:p>
        </p:txBody>
      </p:sp>
    </p:spTree>
    <p:extLst>
      <p:ext uri="{BB962C8B-B14F-4D97-AF65-F5344CB8AC3E}">
        <p14:creationId xmlns:p14="http://schemas.microsoft.com/office/powerpoint/2010/main" val="290810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321</Words>
  <Application>Microsoft Office PowerPoint</Application>
  <PresentationFormat>On-screen Show (4:3)</PresentationFormat>
  <Paragraphs>58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VNI-Aptima</vt:lpstr>
      <vt:lpstr>VNI-Garam</vt:lpstr>
      <vt:lpstr>12_Custom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19</cp:revision>
  <dcterms:created xsi:type="dcterms:W3CDTF">2011-09-27T06:41:37Z</dcterms:created>
  <dcterms:modified xsi:type="dcterms:W3CDTF">2013-11-18T03:42:08Z</dcterms:modified>
</cp:coreProperties>
</file>