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65" r:id="rId12"/>
    <p:sldId id="274" r:id="rId13"/>
    <p:sldId id="275" r:id="rId14"/>
    <p:sldId id="266" r:id="rId15"/>
    <p:sldId id="267" r:id="rId16"/>
    <p:sldId id="276" r:id="rId17"/>
    <p:sldId id="277" r:id="rId18"/>
    <p:sldId id="268" r:id="rId19"/>
    <p:sldId id="269" r:id="rId20"/>
    <p:sldId id="278" r:id="rId21"/>
    <p:sldId id="279" r:id="rId22"/>
    <p:sldId id="270" r:id="rId23"/>
    <p:sldId id="271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925068"/>
            <a:ext cx="9144000" cy="1323439"/>
          </a:xfrm>
          <a:prstGeom prst="rect">
            <a:avLst/>
          </a:prstGeom>
          <a:noFill/>
          <a:effectLst>
            <a:glow rad="1143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KÌA,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67360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121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löïc ñôøi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 nhö khoùi maây,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reàn 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chuyeån xoay.</a:t>
            </a:r>
          </a:p>
        </p:txBody>
      </p:sp>
    </p:spTree>
    <p:extLst>
      <p:ext uri="{BB962C8B-B14F-4D97-AF65-F5344CB8AC3E}">
        <p14:creationId xmlns:p14="http://schemas.microsoft.com/office/powerpoint/2010/main" val="26050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kíp baùo 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cho traàn gian,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luùc tieáng loa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doäi vang.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24954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ñeán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9666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ñaéc thaéng nay ñeán cai trò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6111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lieät cöôøng töï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choùng tan, kìa, Ngaøi gaàn laäp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vöõng an.</a:t>
            </a:r>
          </a:p>
        </p:txBody>
      </p:sp>
    </p:spTree>
    <p:extLst>
      <p:ext uri="{BB962C8B-B14F-4D97-AF65-F5344CB8AC3E}">
        <p14:creationId xmlns:p14="http://schemas.microsoft.com/office/powerpoint/2010/main" val="372717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Keát thuùc caûnh bi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nôi traàn ai,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hôõi,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 Jeâsus 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6376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ñeán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68640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ñaéc thaéng nay ñeán cai trò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8999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meàm maïi, naøy Chieân Con Chuùa Cha! Thaät huøng cöôøng,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Sö töû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Giu-ña!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Khoaùc aùo traéng trinh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nöõ xinh ñeïp 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hôû ñoùn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lai.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7339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chôø ñôïi nhìn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chö thaùnh ôi,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oanh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loâi 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khaép nôi.</a:t>
            </a:r>
          </a:p>
        </p:txBody>
      </p:sp>
    </p:spTree>
    <p:extLst>
      <p:ext uri="{BB962C8B-B14F-4D97-AF65-F5344CB8AC3E}">
        <p14:creationId xmlns:p14="http://schemas.microsoft.com/office/powerpoint/2010/main" val="2821463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ñeán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6509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ñaéc thaéng nay ñeán cai trò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9611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ngöôøi toäi Jeâsus khuyeân ñeán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Ngaøi caàu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tha thieát thay.</a:t>
            </a:r>
          </a:p>
        </p:txBody>
      </p:sp>
    </p:spTree>
    <p:extLst>
      <p:ext uri="{BB962C8B-B14F-4D97-AF65-F5344CB8AC3E}">
        <p14:creationId xmlns:p14="http://schemas.microsoft.com/office/powerpoint/2010/main" val="18990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gaáp gaáp aân ñieån khoâng coøn laâu, luùc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anh tieác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kòp ñaâu.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14255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ñeán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2814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ñaéc thaéng nay ñeán cai trò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29233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chieáu saùng ñeøn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anh caàn kheâu,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saün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röôùc Chuùa 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loa reàn keâu.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2134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ñeán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7887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ñaéc thaéng nay ñeán cai trò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6122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 laø lôøi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chuoäc toäi 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cöùu nay.</a:t>
            </a:r>
          </a:p>
        </p:txBody>
      </p:sp>
    </p:spTree>
    <p:extLst>
      <p:ext uri="{BB962C8B-B14F-4D97-AF65-F5344CB8AC3E}">
        <p14:creationId xmlns:p14="http://schemas.microsoft.com/office/powerpoint/2010/main" val="79173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AÙo phieáu huyeát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kim mieän ban, caùc thaùnh hôõi ñem p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truyeàn vang.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6756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ñeán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9538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ñaéc thaéng nay ñeán cai trò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121 - KÌA,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6866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380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2013-10-09T14:32:46Z</dcterms:created>
  <dcterms:modified xsi:type="dcterms:W3CDTF">2013-11-18T03:41:08Z</dcterms:modified>
</cp:coreProperties>
</file>