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4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004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ÑÔØN VAØNG REO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38" y="609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122</a:t>
            </a:r>
          </a:p>
        </p:txBody>
      </p:sp>
    </p:spTree>
    <p:extLst>
      <p:ext uri="{BB962C8B-B14F-4D97-AF65-F5344CB8AC3E}">
        <p14:creationId xmlns:p14="http://schemas.microsoft.com/office/powerpoint/2010/main" val="135857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Laïy Jeâsus, nguyeän </a:t>
            </a:r>
            <a:br>
              <a:rPr lang="en-US"/>
            </a:br>
            <a:r>
              <a:rPr lang="en-US"/>
              <a:t>mau taùi laâm nay, </a:t>
            </a:r>
            <a:br>
              <a:rPr lang="en-US"/>
            </a:br>
            <a:r>
              <a:rPr lang="en-US"/>
              <a:t>öôùc sôùm thaáy ngaøy </a:t>
            </a:r>
            <a:br>
              <a:rPr lang="en-US"/>
            </a:br>
            <a:r>
              <a:rPr lang="en-US"/>
              <a:t>veû vang naày.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122 – ÑÔØN VAØNG REO</a:t>
            </a:r>
          </a:p>
        </p:txBody>
      </p:sp>
    </p:spTree>
    <p:extLst>
      <p:ext uri="{BB962C8B-B14F-4D97-AF65-F5344CB8AC3E}">
        <p14:creationId xmlns:p14="http://schemas.microsoft.com/office/powerpoint/2010/main" val="30448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Giôø keøn vang, </a:t>
            </a:r>
            <a:br>
              <a:rPr lang="en-US"/>
            </a:br>
            <a:r>
              <a:rPr lang="en-US"/>
              <a:t>truyeàn keâu luùc kinh nguy, ñaát bieán maát, </a:t>
            </a:r>
            <a:br>
              <a:rPr lang="en-US"/>
            </a:br>
            <a:r>
              <a:rPr lang="en-US"/>
              <a:t>trôøi cuoán töùc thì.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122 – ÑÔØN VAØNG REO</a:t>
            </a:r>
          </a:p>
        </p:txBody>
      </p:sp>
    </p:spTree>
    <p:extLst>
      <p:ext uri="{BB962C8B-B14F-4D97-AF65-F5344CB8AC3E}">
        <p14:creationId xmlns:p14="http://schemas.microsoft.com/office/powerpoint/2010/main" val="45435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Gaûy kim caàm </a:t>
            </a:r>
            <a:br>
              <a:rPr lang="en-US"/>
            </a:br>
            <a:r>
              <a:rPr lang="en-US"/>
              <a:t>thieân daân xöôùng ca, hieån vinh dieäu kyø </a:t>
            </a:r>
            <a:br>
              <a:rPr lang="en-US"/>
            </a:br>
            <a:r>
              <a:rPr lang="en-US"/>
              <a:t>Vua Thaùnh ta!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122 – ÑÔØN VAØNG REO</a:t>
            </a:r>
          </a:p>
        </p:txBody>
      </p:sp>
    </p:spTree>
    <p:extLst>
      <p:ext uri="{BB962C8B-B14F-4D97-AF65-F5344CB8AC3E}">
        <p14:creationId xmlns:p14="http://schemas.microsoft.com/office/powerpoint/2010/main" val="293858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</a:t>
            </a:r>
            <a:br>
              <a:rPr lang="en-US"/>
            </a:br>
            <a:r>
              <a:rPr lang="en-US"/>
              <a:t>Ha-leâ-lu-gia!</a:t>
            </a:r>
            <a:br>
              <a:rPr lang="en-US"/>
            </a:br>
            <a:r>
              <a:rPr lang="en-US"/>
              <a:t>Ha-leâ-lu-gia!</a:t>
            </a:r>
            <a:br>
              <a:rPr lang="en-US"/>
            </a:br>
            <a:r>
              <a:rPr lang="en-US"/>
              <a:t>A-men!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122 – ÑÔØN VAØNG REO</a:t>
            </a:r>
          </a:p>
        </p:txBody>
      </p:sp>
    </p:spTree>
    <p:extLst>
      <p:ext uri="{BB962C8B-B14F-4D97-AF65-F5344CB8AC3E}">
        <p14:creationId xmlns:p14="http://schemas.microsoft.com/office/powerpoint/2010/main" val="157660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122 – ÑÔØN VAØNG REO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Ñôøn vaøng reo, daäy vang tieáng du döông, khaép nöôùc Chuùa hoøa khuùc khaûi hoaøn.</a:t>
            </a:r>
          </a:p>
        </p:txBody>
      </p:sp>
    </p:spTree>
    <p:extLst>
      <p:ext uri="{BB962C8B-B14F-4D97-AF65-F5344CB8AC3E}">
        <p14:creationId xmlns:p14="http://schemas.microsoft.com/office/powerpoint/2010/main" val="2001214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Trôøi möøng vui vì </a:t>
            </a:r>
            <a:br>
              <a:rPr lang="en-US"/>
            </a:br>
            <a:r>
              <a:rPr lang="en-US"/>
              <a:t>Jeâsus leân ngai, </a:t>
            </a:r>
            <a:br>
              <a:rPr lang="en-US"/>
            </a:br>
            <a:r>
              <a:rPr lang="en-US"/>
              <a:t>laáy aùi ñöùc trò </a:t>
            </a:r>
            <a:br>
              <a:rPr lang="en-US"/>
            </a:br>
            <a:r>
              <a:rPr lang="en-US"/>
              <a:t>khaép muoân loaøi.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122 – ÑÔØN VAØNG REO</a:t>
            </a:r>
          </a:p>
        </p:txBody>
      </p:sp>
    </p:spTree>
    <p:extLst>
      <p:ext uri="{BB962C8B-B14F-4D97-AF65-F5344CB8AC3E}">
        <p14:creationId xmlns:p14="http://schemas.microsoft.com/office/powerpoint/2010/main" val="134152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ngoài treân </a:t>
            </a:r>
            <a:br>
              <a:rPr lang="en-US"/>
            </a:br>
            <a:r>
              <a:rPr lang="en-US"/>
              <a:t>ngoâi veû vang, duy </a:t>
            </a:r>
            <a:br>
              <a:rPr lang="en-US"/>
            </a:br>
            <a:r>
              <a:rPr lang="en-US"/>
              <a:t>moät Ngaøi quaân </a:t>
            </a:r>
            <a:br>
              <a:rPr lang="en-US"/>
            </a:br>
            <a:r>
              <a:rPr lang="en-US"/>
              <a:t>laâm theá gian.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122 – ÑÔØN VAØNG REO</a:t>
            </a:r>
          </a:p>
        </p:txBody>
      </p:sp>
    </p:spTree>
    <p:extLst>
      <p:ext uri="{BB962C8B-B14F-4D97-AF65-F5344CB8AC3E}">
        <p14:creationId xmlns:p14="http://schemas.microsoft.com/office/powerpoint/2010/main" val="39748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</a:t>
            </a:r>
            <a:br>
              <a:rPr lang="en-US"/>
            </a:br>
            <a:r>
              <a:rPr lang="en-US"/>
              <a:t>Ha-leâ-lu-gia!</a:t>
            </a:r>
            <a:br>
              <a:rPr lang="en-US"/>
            </a:br>
            <a:r>
              <a:rPr lang="en-US"/>
              <a:t>Ha-leâ-lu-gia!</a:t>
            </a:r>
            <a:br>
              <a:rPr lang="en-US"/>
            </a:br>
            <a:r>
              <a:rPr lang="en-US"/>
              <a:t>A-men!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122 – ÑÔØN VAØNG REO</a:t>
            </a:r>
          </a:p>
        </p:txBody>
      </p:sp>
    </p:spTree>
    <p:extLst>
      <p:ext uri="{BB962C8B-B14F-4D97-AF65-F5344CB8AC3E}">
        <p14:creationId xmlns:p14="http://schemas.microsoft.com/office/powerpoint/2010/main" val="1040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Möøng Jeâsus loøa </a:t>
            </a:r>
            <a:br>
              <a:rPr lang="en-US"/>
            </a:br>
            <a:r>
              <a:rPr lang="en-US"/>
              <a:t>ra aùnh vinh quang, khieán thaùnh quoác </a:t>
            </a:r>
            <a:br>
              <a:rPr lang="en-US"/>
            </a:br>
            <a:r>
              <a:rPr lang="en-US"/>
              <a:t>troïng quyù voâ vaøn.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122 – ÑÔØN VAØNG REO</a:t>
            </a:r>
          </a:p>
        </p:txBody>
      </p:sp>
    </p:spTree>
    <p:extLst>
      <p:ext uri="{BB962C8B-B14F-4D97-AF65-F5344CB8AC3E}">
        <p14:creationId xmlns:p14="http://schemas.microsoft.com/office/powerpoint/2010/main" val="322501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Nuï cöôøi Vua laøm </a:t>
            </a:r>
            <a:br>
              <a:rPr lang="en-US"/>
            </a:br>
            <a:r>
              <a:rPr lang="en-US"/>
              <a:t>daân thaùnh haân hoan, daãu ôû ñaát, döôøng </a:t>
            </a:r>
            <a:br>
              <a:rPr lang="en-US"/>
            </a:br>
            <a:r>
              <a:rPr lang="en-US"/>
              <a:t>ôû thieân ñaøng.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122 – ÑÔØN VAØNG REO</a:t>
            </a:r>
          </a:p>
        </p:txBody>
      </p:sp>
    </p:spTree>
    <p:extLst>
      <p:ext uri="{BB962C8B-B14F-4D97-AF65-F5344CB8AC3E}">
        <p14:creationId xmlns:p14="http://schemas.microsoft.com/office/powerpoint/2010/main" val="92037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Chuùng toâi nghieäm </a:t>
            </a:r>
            <a:br>
              <a:rPr lang="en-US"/>
            </a:br>
            <a:r>
              <a:rPr lang="en-US"/>
              <a:t>taâm nhaân aùi nay, </a:t>
            </a:r>
            <a:br>
              <a:rPr lang="en-US"/>
            </a:br>
            <a:r>
              <a:rPr lang="en-US"/>
              <a:t>kính khen tình yeâu </a:t>
            </a:r>
            <a:br>
              <a:rPr lang="en-US"/>
            </a:br>
            <a:r>
              <a:rPr lang="en-US"/>
              <a:t>voâ ñoái thay.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122 – ÑÔØN VAØNG REO</a:t>
            </a:r>
          </a:p>
        </p:txBody>
      </p:sp>
    </p:spTree>
    <p:extLst>
      <p:ext uri="{BB962C8B-B14F-4D97-AF65-F5344CB8AC3E}">
        <p14:creationId xmlns:p14="http://schemas.microsoft.com/office/powerpoint/2010/main" val="418221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</a:t>
            </a:r>
            <a:br>
              <a:rPr lang="en-US"/>
            </a:br>
            <a:r>
              <a:rPr lang="en-US"/>
              <a:t>Ha-leâ-lu-gia!</a:t>
            </a:r>
            <a:br>
              <a:rPr lang="en-US"/>
            </a:br>
            <a:r>
              <a:rPr lang="en-US"/>
              <a:t>Ha-leâ-lu-gia!</a:t>
            </a:r>
            <a:br>
              <a:rPr lang="en-US"/>
            </a:br>
            <a:r>
              <a:rPr lang="en-US"/>
              <a:t>A-men!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122 – ÑÔØN VAØNG REO</a:t>
            </a:r>
          </a:p>
        </p:txBody>
      </p:sp>
    </p:spTree>
    <p:extLst>
      <p:ext uri="{BB962C8B-B14F-4D97-AF65-F5344CB8AC3E}">
        <p14:creationId xmlns:p14="http://schemas.microsoft.com/office/powerpoint/2010/main" val="110087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152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VNI-Aptima</vt:lpstr>
      <vt:lpstr>VNI-Garam</vt:lpstr>
      <vt:lpstr>12_Custom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19</cp:revision>
  <dcterms:created xsi:type="dcterms:W3CDTF">2011-09-28T02:47:24Z</dcterms:created>
  <dcterms:modified xsi:type="dcterms:W3CDTF">2013-11-18T03:40:51Z</dcterms:modified>
</cp:coreProperties>
</file>