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7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6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CHAÉC </a:t>
            </a:r>
            <a:br>
              <a:rPr lang="en-US"/>
            </a:br>
            <a:r>
              <a:rPr lang="en-US"/>
              <a:t>TAÙI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129</a:t>
            </a:r>
          </a:p>
        </p:txBody>
      </p:sp>
    </p:spTree>
    <p:extLst>
      <p:ext uri="{BB962C8B-B14F-4D97-AF65-F5344CB8AC3E}">
        <p14:creationId xmlns:p14="http://schemas.microsoft.com/office/powerpoint/2010/main" val="366397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129 – JEÂSUS CHAÉC TAÙI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Vui baáy, nay mai </a:t>
            </a:r>
            <a:br>
              <a:rPr lang="en-US"/>
            </a:br>
            <a:r>
              <a:rPr lang="en-US"/>
              <a:t>Jeâsus Christ </a:t>
            </a:r>
            <a:br>
              <a:rPr lang="en-US"/>
            </a:br>
            <a:r>
              <a:rPr lang="en-US"/>
              <a:t>chaéc taùi lai!</a:t>
            </a:r>
          </a:p>
        </p:txBody>
      </p:sp>
    </p:spTree>
    <p:extLst>
      <p:ext uri="{BB962C8B-B14F-4D97-AF65-F5344CB8AC3E}">
        <p14:creationId xmlns:p14="http://schemas.microsoft.com/office/powerpoint/2010/main" val="15843789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hoàng aân </a:t>
            </a:r>
            <a:br>
              <a:rPr lang="en-US"/>
            </a:br>
            <a:r>
              <a:rPr lang="en-US"/>
              <a:t>Ngaøi toâi ngaém maët </a:t>
            </a:r>
            <a:br>
              <a:rPr lang="en-US"/>
            </a:br>
            <a:r>
              <a:rPr lang="en-US"/>
              <a:t>Ngaøi vui baáy!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129 – JEÂSUS CHAÉC TAÙI LAI</a:t>
            </a:r>
          </a:p>
        </p:txBody>
      </p:sp>
    </p:spTree>
    <p:extLst>
      <p:ext uri="{BB962C8B-B14F-4D97-AF65-F5344CB8AC3E}">
        <p14:creationId xmlns:p14="http://schemas.microsoft.com/office/powerpoint/2010/main" val="22263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197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Cöùu Chuùa toâi </a:t>
            </a:r>
            <a:br>
              <a:rPr lang="en-US"/>
            </a:br>
            <a:r>
              <a:rPr lang="en-US"/>
              <a:t>chaéc taùi lai.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129 – JEÂSUS CHAÉC TAÙI LAI</a:t>
            </a:r>
          </a:p>
        </p:txBody>
      </p:sp>
    </p:spTree>
    <p:extLst>
      <p:ext uri="{BB962C8B-B14F-4D97-AF65-F5344CB8AC3E}">
        <p14:creationId xmlns:p14="http://schemas.microsoft.com/office/powerpoint/2010/main" val="11836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2011-09-28T12:45:22Z</dcterms:created>
  <dcterms:modified xsi:type="dcterms:W3CDTF">2013-11-18T03:38:30Z</dcterms:modified>
</cp:coreProperties>
</file>