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83" r:id="rId14"/>
    <p:sldId id="284" r:id="rId15"/>
    <p:sldId id="285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79" r:id="rId24"/>
    <p:sldId id="280" r:id="rId25"/>
    <p:sldId id="281" r:id="rId26"/>
    <p:sldId id="282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HI VOÏNG VEÀ JEÂSUS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5417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130</a:t>
            </a:r>
          </a:p>
        </p:txBody>
      </p:sp>
    </p:spTree>
    <p:extLst>
      <p:ext uri="{BB962C8B-B14F-4D97-AF65-F5344CB8AC3E}">
        <p14:creationId xmlns:p14="http://schemas.microsoft.com/office/powerpoint/2010/main" val="261736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chieác neo gìn </a:t>
            </a:r>
            <a:br>
              <a:rPr lang="en-US"/>
            </a:br>
            <a:r>
              <a:rPr lang="en-US"/>
              <a:t>hoàn ta khi cuoàng </a:t>
            </a:r>
            <a:br>
              <a:rPr lang="en-US"/>
            </a:br>
            <a:r>
              <a:rPr lang="en-US"/>
              <a:t>phong aùc ba.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3730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haàm tò naïn </a:t>
            </a:r>
            <a:br>
              <a:rPr lang="en-US"/>
            </a:br>
            <a:r>
              <a:rPr lang="en-US"/>
              <a:t>cho ta khi ñòch quaân haêm he huûy phaù.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9241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6706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Christ quang laâm, vui veû baáy, laø muïc </a:t>
            </a:r>
            <a:br>
              <a:rPr lang="en-US"/>
            </a:br>
            <a:r>
              <a:rPr lang="en-US"/>
              <a:t>ñích cuûa chuùng ta </a:t>
            </a:r>
            <a:br>
              <a:rPr lang="en-US"/>
            </a:br>
            <a:r>
              <a:rPr lang="en-US"/>
              <a:t>ñang hi voïng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6415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loøng buoàn raàu </a:t>
            </a:r>
            <a:br>
              <a:rPr lang="en-US"/>
            </a:br>
            <a:r>
              <a:rPr lang="en-US"/>
              <a:t>ñöôïc nheï baáy, gioït </a:t>
            </a:r>
            <a:br>
              <a:rPr lang="en-US"/>
            </a:br>
            <a:r>
              <a:rPr lang="en-US"/>
              <a:t>luïy suït suøi ñaâu </a:t>
            </a:r>
            <a:br>
              <a:rPr lang="en-US"/>
            </a:br>
            <a:r>
              <a:rPr lang="en-US"/>
              <a:t>coøn thaáy.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5900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2613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Moät meänh leänh rao </a:t>
            </a:r>
            <a:br>
              <a:rPr lang="en-US"/>
            </a:br>
            <a:r>
              <a:rPr lang="en-US"/>
              <a:t>ra nhö keøn vang </a:t>
            </a:r>
            <a:br>
              <a:rPr lang="en-US"/>
            </a:br>
            <a:r>
              <a:rPr lang="en-US"/>
              <a:t>thoåi thuùc tieán ñi.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5032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chuùng ta maïnh </a:t>
            </a:r>
            <a:br>
              <a:rPr lang="en-US"/>
            </a:br>
            <a:r>
              <a:rPr lang="en-US"/>
              <a:t>daïn khi quaân thuø </a:t>
            </a:r>
            <a:br>
              <a:rPr lang="en-US"/>
            </a:br>
            <a:r>
              <a:rPr lang="en-US"/>
              <a:t>vaây töù vi.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7494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Giuïc loøng baïc nhöôïc maïnh leân, cho ngöôøi hoang mang ra </a:t>
            </a:r>
            <a:br>
              <a:rPr lang="en-US"/>
            </a:br>
            <a:r>
              <a:rPr lang="en-US"/>
              <a:t>vöõng chí.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5703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55425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Moät ngoïn ñeøn ban ñeâm, moät ñieäu nhaïc giöõa luùc thoáng ai.</a:t>
            </a:r>
          </a:p>
        </p:txBody>
      </p:sp>
    </p:spTree>
    <p:extLst>
      <p:ext uri="{BB962C8B-B14F-4D97-AF65-F5344CB8AC3E}">
        <p14:creationId xmlns:p14="http://schemas.microsoft.com/office/powerpoint/2010/main" val="171722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Christ quang laâm, vui veû baáy, laø muïc </a:t>
            </a:r>
            <a:br>
              <a:rPr lang="en-US"/>
            </a:br>
            <a:r>
              <a:rPr lang="en-US"/>
              <a:t>ñích cuûa chuùng ta </a:t>
            </a:r>
            <a:br>
              <a:rPr lang="en-US"/>
            </a:br>
            <a:r>
              <a:rPr lang="en-US"/>
              <a:t>ñang hi voïng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4199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loøng buoàn raàu </a:t>
            </a:r>
            <a:br>
              <a:rPr lang="en-US"/>
            </a:br>
            <a:r>
              <a:rPr lang="en-US"/>
              <a:t>ñöôïc nheï baáy, gioït </a:t>
            </a:r>
            <a:br>
              <a:rPr lang="en-US"/>
            </a:br>
            <a:r>
              <a:rPr lang="en-US"/>
              <a:t>luïy suït suøi ñaâu </a:t>
            </a:r>
            <a:br>
              <a:rPr lang="en-US"/>
            </a:br>
            <a:r>
              <a:rPr lang="en-US"/>
              <a:t>coøn thaáy.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173570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13258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Moät lôøi Baïn thaân </a:t>
            </a:r>
            <a:br>
              <a:rPr lang="en-US"/>
            </a:br>
            <a:r>
              <a:rPr lang="en-US"/>
              <a:t>yeâu xöa cuøng ta </a:t>
            </a:r>
            <a:br>
              <a:rPr lang="en-US"/>
            </a:br>
            <a:r>
              <a:rPr lang="en-US"/>
              <a:t>maõi maõi thieát tha.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4195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Caâu chuùc laâm </a:t>
            </a:r>
            <a:br>
              <a:rPr lang="en-US"/>
            </a:br>
            <a:r>
              <a:rPr lang="en-US"/>
              <a:t>bieät laøm Jeâsus </a:t>
            </a:r>
            <a:br>
              <a:rPr lang="en-US"/>
            </a:br>
            <a:r>
              <a:rPr lang="en-US"/>
              <a:t>gaàn hôn vôùi ta.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13718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294" y="1676400"/>
            <a:ext cx="91482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Vaø lôøi vaøng ngoïc </a:t>
            </a:r>
            <a:br>
              <a:rPr lang="en-US"/>
            </a:br>
            <a:r>
              <a:rPr lang="en-US"/>
              <a:t>dòu eâm, minh baïch </a:t>
            </a:r>
            <a:br>
              <a:rPr lang="en-US"/>
            </a:br>
            <a:r>
              <a:rPr lang="en-US"/>
              <a:t>ñinh ninh nhö saét ñaù.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1094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0355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Christ quang laâm, vui veû baáy, laø muïc </a:t>
            </a:r>
            <a:br>
              <a:rPr lang="en-US"/>
            </a:br>
            <a:r>
              <a:rPr lang="en-US"/>
              <a:t>ñích cuûa chuùng ta </a:t>
            </a:r>
            <a:br>
              <a:rPr lang="en-US"/>
            </a:br>
            <a:r>
              <a:rPr lang="en-US"/>
              <a:t>ñang hi voïng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5684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loøng buoàn raàu </a:t>
            </a:r>
            <a:br>
              <a:rPr lang="en-US"/>
            </a:br>
            <a:r>
              <a:rPr lang="en-US"/>
              <a:t>ñöôïc nheï baáy, gioït </a:t>
            </a:r>
            <a:br>
              <a:rPr lang="en-US"/>
            </a:br>
            <a:r>
              <a:rPr lang="en-US"/>
              <a:t>luïy suït suøi ñaâu </a:t>
            </a:r>
            <a:br>
              <a:rPr lang="en-US"/>
            </a:br>
            <a:r>
              <a:rPr lang="en-US"/>
              <a:t>coøn thaáy.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42722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9561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Tia saùng hi voïng </a:t>
            </a:r>
            <a:br>
              <a:rPr lang="en-US"/>
            </a:br>
            <a:r>
              <a:rPr lang="en-US"/>
              <a:t>möøng vui do loøng </a:t>
            </a:r>
            <a:br>
              <a:rPr lang="en-US"/>
            </a:br>
            <a:r>
              <a:rPr lang="en-US"/>
              <a:t>tin chaúng sai.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29333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Nhuoäm vaøng baàu </a:t>
            </a:r>
            <a:br>
              <a:rPr lang="en-US"/>
            </a:br>
            <a:r>
              <a:rPr lang="en-US"/>
              <a:t>trôøi ngaøy qua do </a:t>
            </a:r>
            <a:br>
              <a:rPr lang="en-US"/>
            </a:br>
            <a:r>
              <a:rPr lang="en-US"/>
              <a:t>ngaøy mai vinh </a:t>
            </a:r>
            <a:br>
              <a:rPr lang="en-US"/>
            </a:br>
            <a:r>
              <a:rPr lang="en-US"/>
              <a:t>quang khaû aùi.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2594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9056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Christ quang laâm, vui veû baáy, laø muïc </a:t>
            </a:r>
            <a:br>
              <a:rPr lang="en-US"/>
            </a:br>
            <a:r>
              <a:rPr lang="en-US"/>
              <a:t>ñích cuûa chuùng ta </a:t>
            </a:r>
            <a:br>
              <a:rPr lang="en-US"/>
            </a:br>
            <a:r>
              <a:rPr lang="en-US"/>
              <a:t>ñang hi voïng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35578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loøng buoàn raàu </a:t>
            </a:r>
            <a:br>
              <a:rPr lang="en-US"/>
            </a:br>
            <a:r>
              <a:rPr lang="en-US"/>
              <a:t>ñöôïc nheï baáy, gioït </a:t>
            </a:r>
            <a:br>
              <a:rPr lang="en-US"/>
            </a:br>
            <a:r>
              <a:rPr lang="en-US"/>
              <a:t>luïy suït suøi ñaâu </a:t>
            </a:r>
            <a:br>
              <a:rPr lang="en-US"/>
            </a:br>
            <a:r>
              <a:rPr lang="en-US"/>
              <a:t>coøn thaáy.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2251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chính hi voïng </a:t>
            </a:r>
            <a:br>
              <a:rPr lang="en-US"/>
            </a:br>
            <a:r>
              <a:rPr lang="en-US"/>
              <a:t>Jeâsus taùi laâm </a:t>
            </a:r>
            <a:br>
              <a:rPr lang="en-US"/>
            </a:br>
            <a:r>
              <a:rPr lang="en-US"/>
              <a:t>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5901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Kìa, thaät moät ngoâi </a:t>
            </a:r>
            <a:br>
              <a:rPr lang="en-US"/>
            </a:br>
            <a:r>
              <a:rPr lang="en-US"/>
              <a:t>sao, moät voïng ñaêng </a:t>
            </a:r>
            <a:br>
              <a:rPr lang="en-US"/>
            </a:br>
            <a:r>
              <a:rPr lang="en-US"/>
              <a:t>ñeå daét daãn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130 – HI VOÏNG VEÀ JEÂSUS TAÙI LAÂM</a:t>
            </a:r>
          </a:p>
        </p:txBody>
      </p:sp>
    </p:spTree>
    <p:extLst>
      <p:ext uri="{BB962C8B-B14F-4D97-AF65-F5344CB8AC3E}">
        <p14:creationId xmlns:p14="http://schemas.microsoft.com/office/powerpoint/2010/main" val="21425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434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2011-09-28T12:50:29Z</dcterms:created>
  <dcterms:modified xsi:type="dcterms:W3CDTF">2013-11-18T03:38:13Z</dcterms:modified>
</cp:coreProperties>
</file>