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  <p:sldId id="284" r:id="rId5"/>
    <p:sldId id="260" r:id="rId6"/>
    <p:sldId id="262" r:id="rId7"/>
    <p:sldId id="264" r:id="rId8"/>
    <p:sldId id="283" r:id="rId9"/>
    <p:sldId id="266" r:id="rId10"/>
    <p:sldId id="267" r:id="rId11"/>
    <p:sldId id="268" r:id="rId12"/>
    <p:sldId id="285" r:id="rId13"/>
    <p:sldId id="286" r:id="rId14"/>
    <p:sldId id="272" r:id="rId15"/>
    <p:sldId id="273" r:id="rId16"/>
    <p:sldId id="274" r:id="rId17"/>
    <p:sldId id="275" r:id="rId18"/>
    <p:sldId id="287" r:id="rId19"/>
    <p:sldId id="288" r:id="rId20"/>
    <p:sldId id="279" r:id="rId21"/>
    <p:sldId id="280" r:id="rId22"/>
    <p:sldId id="281" r:id="rId23"/>
    <p:sldId id="282" r:id="rId24"/>
    <p:sldId id="289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7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3B11-F5B5-4B8C-93CD-FE12E34252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3BB4-D667-45E8-A8A9-E460A1EF1DD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6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541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BIEÁN CANH </a:t>
            </a:r>
            <a:br>
              <a:rPr lang="en-US"/>
            </a:br>
            <a:r>
              <a:rPr lang="en-US"/>
              <a:t>LAÏ THAY!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09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132</a:t>
            </a:r>
          </a:p>
        </p:txBody>
      </p:sp>
    </p:spTree>
    <p:extLst>
      <p:ext uri="{BB962C8B-B14F-4D97-AF65-F5344CB8AC3E}">
        <p14:creationId xmlns:p14="http://schemas.microsoft.com/office/powerpoint/2010/main" val="217563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Keû nguû vuøng thöùc </a:t>
            </a:r>
            <a:br>
              <a:rPr lang="en-US"/>
            </a:br>
            <a:r>
              <a:rPr lang="en-US"/>
              <a:t>daäy, cuøng ngöôøi </a:t>
            </a:r>
            <a:br>
              <a:rPr lang="en-US"/>
            </a:br>
            <a:r>
              <a:rPr lang="en-US"/>
              <a:t>ñang soáng ñaây.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344598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Ñöôïc Ngaøi cho </a:t>
            </a:r>
            <a:br>
              <a:rPr lang="en-US"/>
            </a:br>
            <a:r>
              <a:rPr lang="en-US"/>
              <a:t>bieán hoùa leân taän </a:t>
            </a:r>
            <a:br>
              <a:rPr lang="en-US"/>
            </a:br>
            <a:r>
              <a:rPr lang="en-US"/>
              <a:t>caùc töøng maây.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19488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Bieán canh laï thay! </a:t>
            </a:r>
            <a:br>
              <a:rPr lang="en-US"/>
            </a:br>
            <a:r>
              <a:rPr lang="en-US"/>
              <a:t>Bieán canh laï thay! </a:t>
            </a:r>
            <a:br>
              <a:rPr lang="en-US"/>
            </a:br>
            <a:r>
              <a:rPr lang="en-US"/>
              <a:t>Hoài toâi haân hoan troâng Thieân nhan hieån oai.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13525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Bieán canh laï thay! </a:t>
            </a:r>
            <a:br>
              <a:rPr lang="en-US"/>
            </a:br>
            <a:r>
              <a:rPr lang="en-US"/>
              <a:t>Bieán canh laï thay!</a:t>
            </a:r>
          </a:p>
          <a:p>
            <a:r>
              <a:rPr lang="en-US"/>
              <a:t>Hoài toâi troâng </a:t>
            </a:r>
            <a:br>
              <a:rPr lang="en-US"/>
            </a:br>
            <a:r>
              <a:rPr lang="en-US"/>
              <a:t>thaùnh nhan Ngaøi!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355430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Roài ñaây thaùi döông höøng, baàu trôøi </a:t>
            </a:r>
            <a:br>
              <a:rPr lang="en-US"/>
            </a:br>
            <a:r>
              <a:rPr lang="en-US"/>
              <a:t>ñen toái tan.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17867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Ñeâm muø mòt kia </a:t>
            </a:r>
            <a:br>
              <a:rPr lang="en-US"/>
            </a:br>
            <a:r>
              <a:rPr lang="en-US"/>
              <a:t>nay hoùa baïch nhaät </a:t>
            </a:r>
            <a:br>
              <a:rPr lang="en-US"/>
            </a:br>
            <a:r>
              <a:rPr lang="en-US"/>
              <a:t>saùng choang.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22252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Baõo gioâng lieàn döùt, thaønh bình tònh </a:t>
            </a:r>
            <a:br>
              <a:rPr lang="en-US"/>
            </a:br>
            <a:r>
              <a:rPr lang="en-US"/>
              <a:t>khoân taû ra.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13619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Luïy saàu khoâ raùo, </a:t>
            </a:r>
            <a:br>
              <a:rPr lang="en-US"/>
            </a:br>
            <a:r>
              <a:rPr lang="en-US"/>
              <a:t>hæ haân ngôïi </a:t>
            </a:r>
            <a:br>
              <a:rPr lang="en-US"/>
            </a:br>
            <a:r>
              <a:rPr lang="en-US"/>
              <a:t>khuùc tröôøng ca.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22546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Bieán canh laï thay! </a:t>
            </a:r>
            <a:br>
              <a:rPr lang="en-US"/>
            </a:br>
            <a:r>
              <a:rPr lang="en-US"/>
              <a:t>Bieán canh laï thay! </a:t>
            </a:r>
            <a:br>
              <a:rPr lang="en-US"/>
            </a:br>
            <a:r>
              <a:rPr lang="en-US"/>
              <a:t>Hoài toâi haân hoan troâng Thieân nhan hieån oai.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5293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Bieán canh laï thay! </a:t>
            </a:r>
            <a:br>
              <a:rPr lang="en-US"/>
            </a:br>
            <a:r>
              <a:rPr lang="en-US"/>
              <a:t>Bieán canh laï thay!</a:t>
            </a:r>
          </a:p>
          <a:p>
            <a:r>
              <a:rPr lang="en-US"/>
              <a:t>Hoài toâi troâng </a:t>
            </a:r>
            <a:br>
              <a:rPr lang="en-US"/>
            </a:br>
            <a:r>
              <a:rPr lang="en-US"/>
              <a:t>thaùnh nhan Ngaøi!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1065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1. </a:t>
            </a:r>
            <a:r>
              <a:rPr lang="en-US"/>
              <a:t>Roài ñaây Cöùu Chuùa </a:t>
            </a:r>
            <a:br>
              <a:rPr lang="en-US"/>
            </a:br>
            <a:r>
              <a:rPr lang="en-US"/>
              <a:t>töø töøng trôøi cao </a:t>
            </a:r>
            <a:br>
              <a:rPr lang="en-US"/>
            </a:br>
            <a:r>
              <a:rPr lang="en-US"/>
              <a:t>taùi laâm.</a:t>
            </a:r>
          </a:p>
        </p:txBody>
      </p:sp>
    </p:spTree>
    <p:extLst>
      <p:ext uri="{BB962C8B-B14F-4D97-AF65-F5344CB8AC3E}">
        <p14:creationId xmlns:p14="http://schemas.microsoft.com/office/powerpoint/2010/main" val="7285887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4. </a:t>
            </a:r>
            <a:r>
              <a:rPr lang="en-US"/>
              <a:t>Tình traïng yeáu ñau thoaït thaønh maïnh </a:t>
            </a:r>
            <a:br>
              <a:rPr lang="en-US"/>
            </a:br>
            <a:r>
              <a:rPr lang="en-US"/>
              <a:t>vui phöôùc </a:t>
            </a:r>
            <a:r>
              <a:rPr lang="en-US" smtClean="0"/>
              <a:t>thay.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28302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ÔÛ thieân ñaøng ñaây khuyeát ñieåm thaønh </a:t>
            </a:r>
            <a:br>
              <a:rPr lang="en-US"/>
            </a:br>
            <a:r>
              <a:rPr lang="en-US"/>
              <a:t>öu ñieåm ngay.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34120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Thoáng taâm lieàn bieán thaønh söï möøng vui </a:t>
            </a:r>
            <a:br>
              <a:rPr lang="en-US"/>
            </a:br>
            <a:r>
              <a:rPr lang="en-US"/>
              <a:t>thoûa tình.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1376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Ngaøy xöa ñi bôûi tin, </a:t>
            </a:r>
            <a:br>
              <a:rPr lang="en-US"/>
            </a:br>
            <a:r>
              <a:rPr lang="en-US"/>
              <a:t>nay muïc kích </a:t>
            </a:r>
            <a:br>
              <a:rPr lang="en-US"/>
            </a:br>
            <a:r>
              <a:rPr lang="en-US"/>
              <a:t>töôøng minh.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275037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Bieán canh laï thay! </a:t>
            </a:r>
            <a:br>
              <a:rPr lang="en-US"/>
            </a:br>
            <a:r>
              <a:rPr lang="en-US"/>
              <a:t>Bieán canh laï thay! </a:t>
            </a:r>
            <a:br>
              <a:rPr lang="en-US"/>
            </a:br>
            <a:r>
              <a:rPr lang="en-US"/>
              <a:t>Hoài toâi haân hoan troâng Thieân nhan hieån oai.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268796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Bieán canh laï thay! </a:t>
            </a:r>
            <a:br>
              <a:rPr lang="en-US"/>
            </a:br>
            <a:r>
              <a:rPr lang="en-US"/>
              <a:t>Bieán canh laï thay!</a:t>
            </a:r>
          </a:p>
          <a:p>
            <a:r>
              <a:rPr lang="en-US"/>
              <a:t>Hoài toâi troâng </a:t>
            </a:r>
            <a:br>
              <a:rPr lang="en-US"/>
            </a:br>
            <a:r>
              <a:rPr lang="en-US"/>
              <a:t>thaùnh nhan Ngaøi!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26349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Hi voïng ñeïp </a:t>
            </a:r>
            <a:br>
              <a:rPr lang="en-US"/>
            </a:br>
            <a:r>
              <a:rPr lang="en-US"/>
              <a:t>töôi ñaây coù dieäu </a:t>
            </a:r>
            <a:br>
              <a:rPr lang="en-US"/>
            </a:br>
            <a:r>
              <a:rPr lang="en-US"/>
              <a:t>naêng boå taâm.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304983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Thoaùng troâng maët</a:t>
            </a:r>
            <a:br>
              <a:rPr lang="en-US"/>
            </a:br>
            <a:r>
              <a:rPr lang="en-US"/>
              <a:t>Chuùa, moïi söï vaät </a:t>
            </a:r>
            <a:br>
              <a:rPr lang="en-US"/>
            </a:br>
            <a:r>
              <a:rPr lang="en-US"/>
              <a:t>thay ñoåi ngay.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299243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Cuoäc chaïy ñua </a:t>
            </a:r>
            <a:br>
              <a:rPr lang="en-US"/>
            </a:br>
            <a:r>
              <a:rPr lang="en-US"/>
              <a:t>cuûa chuùng ta ñaït </a:t>
            </a:r>
            <a:br>
              <a:rPr lang="en-US"/>
            </a:br>
            <a:r>
              <a:rPr lang="en-US"/>
              <a:t>ñích taïi ñaây!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11189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1143000"/>
            <a:ext cx="91440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Bieán canh laï thay! </a:t>
            </a:r>
            <a:br>
              <a:rPr lang="en-US"/>
            </a:br>
            <a:r>
              <a:rPr lang="en-US"/>
              <a:t>Bieán canh laï thay! </a:t>
            </a:r>
            <a:br>
              <a:rPr lang="en-US"/>
            </a:br>
            <a:r>
              <a:rPr lang="en-US"/>
              <a:t>Hoài toâi haân hoan troâng Thieân nhan hieån oai.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27206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430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Bieán canh laï thay! </a:t>
            </a:r>
            <a:br>
              <a:rPr lang="en-US"/>
            </a:br>
            <a:r>
              <a:rPr lang="en-US"/>
              <a:t>Bieán canh laï thay!</a:t>
            </a:r>
          </a:p>
          <a:p>
            <a:r>
              <a:rPr lang="en-US"/>
              <a:t>Hoài toâi troâng </a:t>
            </a:r>
            <a:br>
              <a:rPr lang="en-US"/>
            </a:br>
            <a:r>
              <a:rPr lang="en-US"/>
              <a:t>thaùnh nhan Ngaøi!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269334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Tình traïng leû loi </a:t>
            </a:r>
            <a:br>
              <a:rPr lang="en-US"/>
            </a:br>
            <a:r>
              <a:rPr lang="en-US"/>
              <a:t>thoaït thaønh ñoaøn </a:t>
            </a:r>
            <a:br>
              <a:rPr lang="en-US"/>
            </a:br>
            <a:r>
              <a:rPr lang="en-US"/>
              <a:t>vieân thoûa thay.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118781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76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Quanh beä Jeâsus </a:t>
            </a:r>
            <a:br>
              <a:rPr lang="en-US"/>
            </a:br>
            <a:r>
              <a:rPr lang="en-US"/>
              <a:t>khoâng vaéng maët </a:t>
            </a:r>
            <a:br>
              <a:rPr lang="en-US"/>
            </a:br>
            <a:r>
              <a:rPr lang="en-US"/>
              <a:t>nhö thuôû nay.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132 – BIEÁN CANH LAÏ THAY !</a:t>
            </a:r>
          </a:p>
        </p:txBody>
      </p:sp>
    </p:spTree>
    <p:extLst>
      <p:ext uri="{BB962C8B-B14F-4D97-AF65-F5344CB8AC3E}">
        <p14:creationId xmlns:p14="http://schemas.microsoft.com/office/powerpoint/2010/main" val="14841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361</Words>
  <Application>Microsoft Office PowerPoint</Application>
  <PresentationFormat>On-screen Show (4:3)</PresentationFormat>
  <Paragraphs>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VNI-Aptima</vt:lpstr>
      <vt:lpstr>VNI-Garam</vt:lpstr>
      <vt:lpstr>12_Custom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22</cp:revision>
  <dcterms:created xsi:type="dcterms:W3CDTF">2011-09-28T13:21:23Z</dcterms:created>
  <dcterms:modified xsi:type="dcterms:W3CDTF">2013-11-18T03:37:26Z</dcterms:modified>
</cp:coreProperties>
</file>