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70" r:id="rId15"/>
    <p:sldId id="271" r:id="rId16"/>
    <p:sldId id="282" r:id="rId17"/>
    <p:sldId id="283" r:id="rId18"/>
    <p:sldId id="284" r:id="rId19"/>
    <p:sldId id="285" r:id="rId20"/>
    <p:sldId id="276" r:id="rId21"/>
    <p:sldId id="277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41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KHI CHUÙA </a:t>
            </a:r>
            <a:br>
              <a:rPr lang="en-US"/>
            </a:br>
            <a:r>
              <a:rPr lang="en-US"/>
              <a:t>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134</a:t>
            </a:r>
          </a:p>
        </p:txBody>
      </p:sp>
    </p:spTree>
    <p:extLst>
      <p:ext uri="{BB962C8B-B14F-4D97-AF65-F5344CB8AC3E}">
        <p14:creationId xmlns:p14="http://schemas.microsoft.com/office/powerpoint/2010/main" val="329760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Khi Chuùa taùi laâm thoûa loøng baáy, bôûi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13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Leân coõi thieân thöôïng chaúng heà cheát, luùc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6011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Thöùc canh troâng ñôïi </a:t>
            </a:r>
            <a:br>
              <a:rPr lang="en-US"/>
            </a:br>
            <a:r>
              <a:rPr lang="en-US"/>
              <a:t>leân töøng maây, röôùc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490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Hieån vinh toâi coøn </a:t>
            </a:r>
            <a:br>
              <a:rPr lang="en-US"/>
            </a:br>
            <a:r>
              <a:rPr lang="en-US"/>
              <a:t>muoân nghìn thu,</a:t>
            </a:r>
            <a:br>
              <a:rPr lang="en-US"/>
            </a:br>
            <a:r>
              <a:rPr lang="en-US"/>
              <a:t>luùc Christ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4286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Chính nay taâm hoàn </a:t>
            </a:r>
            <a:br>
              <a:rPr lang="en-US"/>
            </a:br>
            <a:r>
              <a:rPr lang="en-US"/>
              <a:t>toâi buoàn ñaâu, bieát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2514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Thoûa thay taâm nguyeän mong Ngaøi mau </a:t>
            </a:r>
            <a:br>
              <a:rPr lang="en-US"/>
            </a:br>
            <a:r>
              <a:rPr lang="en-US"/>
              <a:t>côõi maây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681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Khi Chuùa taùi laâm thoûa loøng baáy, bôûi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6211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Leân coõi thieân thöôïng chaúng heà cheát, luùc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9462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Thöùc canh troâng ñôïi </a:t>
            </a:r>
            <a:br>
              <a:rPr lang="en-US"/>
            </a:br>
            <a:r>
              <a:rPr lang="en-US"/>
              <a:t>leân töøng maây, röôùc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5168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Hieån vinh toâi coøn </a:t>
            </a:r>
            <a:br>
              <a:rPr lang="en-US"/>
            </a:br>
            <a:r>
              <a:rPr lang="en-US"/>
              <a:t>muoân nghìn thu,</a:t>
            </a:r>
            <a:br>
              <a:rPr lang="en-US"/>
            </a:br>
            <a:r>
              <a:rPr lang="en-US"/>
              <a:t>luùc Christ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3584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Giöõa theá gian toäi oâ naày, mong Christ </a:t>
            </a:r>
            <a:br>
              <a:rPr lang="en-US"/>
            </a:br>
            <a:r>
              <a:rPr lang="en-US"/>
              <a:t>mau hieän ra.</a:t>
            </a:r>
          </a:p>
        </p:txBody>
      </p:sp>
    </p:spTree>
    <p:extLst>
      <p:ext uri="{BB962C8B-B14F-4D97-AF65-F5344CB8AC3E}">
        <p14:creationId xmlns:p14="http://schemas.microsoft.com/office/powerpoint/2010/main" val="3426194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Hôõi ai nghi ngôø, </a:t>
            </a:r>
            <a:br>
              <a:rPr lang="en-US"/>
            </a:br>
            <a:r>
              <a:rPr lang="en-US"/>
              <a:t>run sôï, neân bieát </a:t>
            </a:r>
            <a:br>
              <a:rPr lang="en-US"/>
            </a:br>
            <a:r>
              <a:rPr lang="en-US"/>
              <a:t>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5740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Khoå nguy ñaâu coøn </a:t>
            </a:r>
            <a:br>
              <a:rPr lang="en-US"/>
            </a:br>
            <a:r>
              <a:rPr lang="en-US"/>
              <a:t>trong giôø Christ</a:t>
            </a:r>
            <a:br>
              <a:rPr lang="en-US"/>
            </a:br>
            <a:r>
              <a:rPr lang="en-US"/>
              <a:t>côõi maây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3748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Khi Chuùa taùi laâm thoûa loøng baáy, bôûi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4400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Leân coõi thieân thöôïng chaúng heà cheát, luùc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343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Thöùc canh troâng ñôïi </a:t>
            </a:r>
            <a:br>
              <a:rPr lang="en-US"/>
            </a:br>
            <a:r>
              <a:rPr lang="en-US"/>
              <a:t>leân töøng maây, röôùc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870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Hieån vinh toâi coøn </a:t>
            </a:r>
            <a:br>
              <a:rPr lang="en-US"/>
            </a:br>
            <a:r>
              <a:rPr lang="en-US"/>
              <a:t>muoân nghìn thu,</a:t>
            </a:r>
            <a:br>
              <a:rPr lang="en-US"/>
            </a:br>
            <a:r>
              <a:rPr lang="en-US"/>
              <a:t>luùc Christ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7783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Thöùc canh ta ñôïi </a:t>
            </a:r>
            <a:br>
              <a:rPr lang="en-US"/>
            </a:br>
            <a:r>
              <a:rPr lang="en-US"/>
              <a:t>mong giôø Christ </a:t>
            </a:r>
            <a:br>
              <a:rPr lang="en-US"/>
            </a:br>
            <a:r>
              <a:rPr lang="en-US"/>
              <a:t>côõi maây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41039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Khi Chuùa taùi laâm thoûa loøng baáy, bôûi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7626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Leân coõi thieân thöôïng chaúng heà cheát, luùc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11784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Thöùc canh troâng ñôïi </a:t>
            </a:r>
            <a:br>
              <a:rPr lang="en-US"/>
            </a:br>
            <a:r>
              <a:rPr lang="en-US"/>
              <a:t>leân töøng maây, röôùc 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3398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Hieån vinh toâi coøn </a:t>
            </a:r>
            <a:br>
              <a:rPr lang="en-US"/>
            </a:br>
            <a:r>
              <a:rPr lang="en-US"/>
              <a:t>muoân nghìn thu,</a:t>
            </a:r>
            <a:br>
              <a:rPr lang="en-US"/>
            </a:br>
            <a:r>
              <a:rPr lang="en-US"/>
              <a:t>luùc Christ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26260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Öôùc nay caây ñeøn </a:t>
            </a:r>
            <a:br>
              <a:rPr lang="en-US"/>
            </a:br>
            <a:r>
              <a:rPr lang="en-US"/>
              <a:t>toâi raïng soi, tröôùc </a:t>
            </a:r>
            <a:br>
              <a:rPr lang="en-US"/>
            </a:br>
            <a:r>
              <a:rPr lang="en-US"/>
              <a:t>Christ hieän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39353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Thoûa thay khi ñöôïc nghinh phuøng Christ </a:t>
            </a:r>
            <a:br>
              <a:rPr lang="en-US"/>
            </a:br>
            <a:r>
              <a:rPr lang="en-US"/>
              <a:t>côõi maây ngöï haï.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134 – KHI CHUÙA TAÙI LAÂM</a:t>
            </a:r>
          </a:p>
        </p:txBody>
      </p:sp>
    </p:spTree>
    <p:extLst>
      <p:ext uri="{BB962C8B-B14F-4D97-AF65-F5344CB8AC3E}">
        <p14:creationId xmlns:p14="http://schemas.microsoft.com/office/powerpoint/2010/main" val="8773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397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2011-09-28T13:36:15Z</dcterms:created>
  <dcterms:modified xsi:type="dcterms:W3CDTF">2013-11-18T03:36:48Z</dcterms:modified>
</cp:coreProperties>
</file>