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70" r:id="rId13"/>
    <p:sldId id="271" r:id="rId14"/>
    <p:sldId id="266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2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277876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ÑAÀY LOØNG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4541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136</a:t>
            </a:r>
          </a:p>
        </p:txBody>
      </p:sp>
    </p:spTree>
    <p:extLst>
      <p:ext uri="{BB962C8B-B14F-4D97-AF65-F5344CB8AC3E}">
        <p14:creationId xmlns:p14="http://schemas.microsoft.com/office/powerpoint/2010/main" val="386329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Yeáu ñuoái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hoâm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toâi xin cuùi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Ngaøi.</a:t>
            </a:r>
          </a:p>
        </p:txBody>
      </p:sp>
    </p:spTree>
    <p:extLst>
      <p:ext uri="{BB962C8B-B14F-4D97-AF65-F5344CB8AC3E}">
        <p14:creationId xmlns:p14="http://schemas.microsoft.com/office/powerpoint/2010/main" val="256362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Thaùnh Linh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 haïnh vinh thay, xin ban xuoáng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ñaày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35181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Ñaày loøng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öôùc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Linh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186064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haõy kíp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loøng toâi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3607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cöùu giuùp, uùy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luyeän saïch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ban ôn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ñaây.</a:t>
            </a:r>
          </a:p>
        </p:txBody>
      </p:sp>
    </p:spTree>
    <p:extLst>
      <p:ext uri="{BB962C8B-B14F-4D97-AF65-F5344CB8AC3E}">
        <p14:creationId xmlns:p14="http://schemas.microsoft.com/office/powerpoint/2010/main" val="35216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Phaûi, Chuùa cöùu, uùy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khoâng thoâi,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ñang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thaät ñaày.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4197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Ñaày loøng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öôùc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Linh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27293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haõy kíp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loøng toâi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17384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Thaùnh Linh,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treân toâi ngay,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ban ôn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kinh hoaøng.</a:t>
            </a:r>
          </a:p>
        </p:txBody>
      </p:sp>
    </p:spTree>
    <p:extLst>
      <p:ext uri="{BB962C8B-B14F-4D97-AF65-F5344CB8AC3E}">
        <p14:creationId xmlns:p14="http://schemas.microsoft.com/office/powerpoint/2010/main" val="3035065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Chuùa mau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trong toâi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haõy giaùng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ñaày traøn.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19758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Ñaày loøng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öôùc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Linh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21708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haõy kíp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loøng toâi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29972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Thaùnh Linh,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ñaày loøng toâi ñaây, tuy toâi khoân theá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moâ taû ra.</a:t>
            </a:r>
          </a:p>
        </p:txBody>
      </p:sp>
    </p:spTree>
    <p:extLst>
      <p:ext uri="{BB962C8B-B14F-4D97-AF65-F5344CB8AC3E}">
        <p14:creationId xmlns:p14="http://schemas.microsoft.com/office/powerpoint/2010/main" val="38781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theá, toâi ñöông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caàn Ngaøi hoâm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mong löûa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 raïng loøa.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135621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916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Ñaày loøng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öôùc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 hôi Linh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26825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08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haõy kíp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vaøo loøng toâi nay,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naêng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ñaày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136 – ÑAÀY LOØNG TOÂI</a:t>
            </a:r>
          </a:p>
        </p:txBody>
      </p:sp>
    </p:spTree>
    <p:extLst>
      <p:ext uri="{BB962C8B-B14F-4D97-AF65-F5344CB8AC3E}">
        <p14:creationId xmlns:p14="http://schemas.microsoft.com/office/powerpoint/2010/main" val="33008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229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2013-10-10T03:04:31Z</dcterms:created>
  <dcterms:modified xsi:type="dcterms:W3CDTF">2013-11-18T03:35:57Z</dcterms:modified>
</cp:coreProperties>
</file>