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588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LINH</a:t>
            </a:r>
          </a:p>
          <a:p>
            <a:r>
              <a:rPr lang="en-US"/>
              <a:t>DAÃN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3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–THAÙNH CA 137</a:t>
            </a:r>
          </a:p>
        </p:txBody>
      </p:sp>
    </p:spTree>
    <p:extLst>
      <p:ext uri="{BB962C8B-B14F-4D97-AF65-F5344CB8AC3E}">
        <p14:creationId xmlns:p14="http://schemas.microsoft.com/office/powerpoint/2010/main" val="259575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137 – THAÙNH LINH DAÃN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buoàn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ñôùn haàu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mau thoaùt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naày böôùc ra. </a:t>
            </a:r>
          </a:p>
        </p:txBody>
      </p:sp>
    </p:spTree>
    <p:extLst>
      <p:ext uri="{BB962C8B-B14F-4D97-AF65-F5344CB8AC3E}">
        <p14:creationId xmlns:p14="http://schemas.microsoft.com/office/powerpoint/2010/main" val="16202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caàu xin, mong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bình yeân,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thieân saùch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teân naày ñaõ bieân.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22185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löôùt qua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haø khieáp kinh,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sôû öôùc toâi duy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öùng linh.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18927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truyeàn: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“Con 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ñeán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veà coá gia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.”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27219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137 – THAÙNH LINH DAÃN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Thaàn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thaønh oâi!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soi saùng 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</a:t>
            </a:r>
          </a:p>
        </p:txBody>
      </p:sp>
    </p:spTree>
    <p:extLst>
      <p:ext uri="{BB962C8B-B14F-4D97-AF65-F5344CB8AC3E}">
        <p14:creationId xmlns:p14="http://schemas.microsoft.com/office/powerpoint/2010/main" val="2340389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caàm tay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löõ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haønh ñaây,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qua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maïc caùt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1729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thoáng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loøng hæ hoan,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laéng tai nghe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yeâu ñang.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33224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“Naày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 vaån daëm xa,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ta daét ñöa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coá gia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.”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11847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137 – THAÙNH LINH DAÃN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baïn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tín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oâi!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</a:t>
            </a:r>
          </a:p>
        </p:txBody>
      </p:sp>
    </p:spTree>
    <p:extLst>
      <p:ext uri="{BB962C8B-B14F-4D97-AF65-F5344CB8AC3E}">
        <p14:creationId xmlns:p14="http://schemas.microsoft.com/office/powerpoint/2010/main" val="2578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lìa xa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choã sôï nghi,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 vô giöõa ñeâm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tröôøng hieåm nguy.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42574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traûi 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phong,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ñôûm, kinh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maát troâng mong.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27780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truyeàn: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“Con 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ñeán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veà coá gia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.”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137 – THAÙNH LINH DAÃN DAÉT</a:t>
            </a:r>
          </a:p>
        </p:txBody>
      </p:sp>
    </p:spTree>
    <p:extLst>
      <p:ext uri="{BB962C8B-B14F-4D97-AF65-F5344CB8AC3E}">
        <p14:creationId xmlns:p14="http://schemas.microsoft.com/office/powerpoint/2010/main" val="18203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155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2013-10-11T14:37:09Z</dcterms:created>
  <dcterms:modified xsi:type="dcterms:W3CDTF">2013-11-18T03:35:37Z</dcterms:modified>
</cp:coreProperties>
</file>