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XIN THAÙNH LINH NGÖÏ VAØO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139</a:t>
            </a:r>
          </a:p>
        </p:txBody>
      </p:sp>
    </p:spTree>
    <p:extLst>
      <p:ext uri="{BB962C8B-B14F-4D97-AF65-F5344CB8AC3E}">
        <p14:creationId xmlns:p14="http://schemas.microsoft.com/office/powerpoint/2010/main" val="3090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Chuùa Thaùnh Linh, </a:t>
            </a:r>
            <a:br>
              <a:rPr lang="en-US"/>
            </a:br>
            <a:r>
              <a:rPr lang="en-US"/>
              <a:t>ban xuoáng töø trôøi, nguyeàn haèng ngaøy </a:t>
            </a:r>
            <a:br>
              <a:rPr lang="en-US"/>
            </a:br>
            <a:r>
              <a:rPr lang="en-US"/>
              <a:t>Ngaøi aán chöùng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9824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Caùnh aùi nhôn luoân </a:t>
            </a:r>
            <a:br>
              <a:rPr lang="en-US"/>
            </a:br>
            <a:r>
              <a:rPr lang="en-US"/>
              <a:t>ñôõ thaân naày, ñeán </a:t>
            </a:r>
            <a:br>
              <a:rPr lang="en-US"/>
            </a:br>
            <a:r>
              <a:rPr lang="en-US"/>
              <a:t>höôûng ôn thieân </a:t>
            </a:r>
            <a:br>
              <a:rPr lang="en-US"/>
            </a:br>
            <a:r>
              <a:rPr lang="en-US"/>
              <a:t>ñaøng vui vaày.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4399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Chuùa Thaùnh Linh, </a:t>
            </a:r>
            <a:br>
              <a:rPr lang="en-US"/>
            </a:br>
            <a:r>
              <a:rPr lang="en-US"/>
              <a:t>toâi cuùi xin Ngaøi </a:t>
            </a:r>
            <a:br>
              <a:rPr lang="en-US"/>
            </a:br>
            <a:r>
              <a:rPr lang="en-US"/>
              <a:t>ngöï vaøo loøng naày </a:t>
            </a:r>
            <a:br>
              <a:rPr lang="en-US"/>
            </a:br>
            <a:r>
              <a:rPr lang="en-US"/>
              <a:t>caùch hieån oai.</a:t>
            </a:r>
          </a:p>
        </p:txBody>
      </p:sp>
    </p:spTree>
    <p:extLst>
      <p:ext uri="{BB962C8B-B14F-4D97-AF65-F5344CB8AC3E}">
        <p14:creationId xmlns:p14="http://schemas.microsoft.com/office/powerpoint/2010/main" val="38202160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Ñaùp xuoáng nhö </a:t>
            </a:r>
            <a:br>
              <a:rPr lang="en-US"/>
            </a:br>
            <a:r>
              <a:rPr lang="en-US"/>
              <a:t>chim boà caâu hieän, </a:t>
            </a:r>
            <a:br>
              <a:rPr lang="en-US"/>
            </a:br>
            <a:r>
              <a:rPr lang="en-US"/>
              <a:t>ôû moãi taâm chôø ñôïi </a:t>
            </a:r>
            <a:br>
              <a:rPr lang="en-US"/>
            </a:br>
            <a:r>
              <a:rPr lang="en-US"/>
              <a:t>khaån nguyeän.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7765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Chuùa Thaùnh Linh, </a:t>
            </a:r>
            <a:br>
              <a:rPr lang="en-US"/>
            </a:br>
            <a:r>
              <a:rPr lang="en-US"/>
              <a:t>xin ñeán loøng naày, </a:t>
            </a:r>
            <a:br>
              <a:rPr lang="en-US"/>
            </a:br>
            <a:r>
              <a:rPr lang="en-US"/>
              <a:t>ñaët toäi vaøo thaäp </a:t>
            </a:r>
            <a:br>
              <a:rPr lang="en-US"/>
            </a:br>
            <a:r>
              <a:rPr lang="en-US"/>
              <a:t>giaù ñoùng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729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2701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Quyeát ñoùng ñinh </a:t>
            </a:r>
            <a:br>
              <a:rPr lang="en-US"/>
            </a:br>
            <a:r>
              <a:rPr lang="en-US"/>
              <a:t>luoân toäi taâm naày, </a:t>
            </a:r>
            <a:br>
              <a:rPr lang="en-US"/>
            </a:br>
            <a:r>
              <a:rPr lang="en-US"/>
              <a:t>ñeå taâm linh ñöôïc </a:t>
            </a:r>
            <a:br>
              <a:rPr lang="en-US"/>
            </a:br>
            <a:r>
              <a:rPr lang="en-US"/>
              <a:t>saïch seõ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0964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Chuùa Thaùnh Linh, </a:t>
            </a:r>
            <a:br>
              <a:rPr lang="en-US"/>
            </a:br>
            <a:r>
              <a:rPr lang="en-US"/>
              <a:t>toâi ñoùng ñinh roài, </a:t>
            </a:r>
            <a:br>
              <a:rPr lang="en-US"/>
            </a:br>
            <a:r>
              <a:rPr lang="en-US"/>
              <a:t>loøng nguyeàn ñöôïc </a:t>
            </a:r>
            <a:br>
              <a:rPr lang="en-US"/>
            </a:br>
            <a:r>
              <a:rPr lang="en-US"/>
              <a:t>söï soáng Chuùa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9100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Haõy laáy hôi linh </a:t>
            </a:r>
            <a:br>
              <a:rPr lang="en-US"/>
            </a:br>
            <a:r>
              <a:rPr lang="en-US"/>
              <a:t>ñaày naêng löïc, </a:t>
            </a:r>
            <a:br>
              <a:rPr lang="en-US"/>
            </a:br>
            <a:r>
              <a:rPr lang="en-US"/>
              <a:t>böùt ñöùt daây söï </a:t>
            </a:r>
            <a:br>
              <a:rPr lang="en-US"/>
            </a:br>
            <a:r>
              <a:rPr lang="en-US"/>
              <a:t>cheát troùi buoäc.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330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4. </a:t>
            </a:r>
            <a:r>
              <a:rPr lang="en-US" smtClean="0"/>
              <a:t>Chuùa </a:t>
            </a:r>
            <a:r>
              <a:rPr lang="en-US"/>
              <a:t>Thaùnh Linh, </a:t>
            </a:r>
            <a:br>
              <a:rPr lang="en-US"/>
            </a:br>
            <a:r>
              <a:rPr lang="en-US"/>
              <a:t>toâi öôùc loøng naày </a:t>
            </a:r>
            <a:br>
              <a:rPr lang="en-US"/>
            </a:br>
            <a:r>
              <a:rPr lang="en-US"/>
              <a:t>ñöôïc Ngaøi ngöï ñaày chính böõa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24910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Haõy ñeán ñem </a:t>
            </a:r>
            <a:br>
              <a:rPr lang="en-US"/>
            </a:br>
            <a:r>
              <a:rPr lang="en-US"/>
              <a:t>nhaân töø dö daät, </a:t>
            </a:r>
            <a:br>
              <a:rPr lang="en-US"/>
            </a:br>
            <a:r>
              <a:rPr lang="en-US"/>
              <a:t>öôùc meán ôn hieän </a:t>
            </a:r>
            <a:br>
              <a:rPr lang="en-US"/>
            </a:br>
            <a:r>
              <a:rPr lang="en-US"/>
              <a:t>dieän thôm möïc.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139 – XIN THAÙNH LINH NGÖÏ VAØO LOØNG</a:t>
            </a:r>
          </a:p>
        </p:txBody>
      </p:sp>
    </p:spTree>
    <p:extLst>
      <p:ext uri="{BB962C8B-B14F-4D97-AF65-F5344CB8AC3E}">
        <p14:creationId xmlns:p14="http://schemas.microsoft.com/office/powerpoint/2010/main" val="32589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150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2011-09-28T14:57:07Z</dcterms:created>
  <dcterms:modified xsi:type="dcterms:W3CDTF">2013-11-18T03:35:09Z</dcterms:modified>
</cp:coreProperties>
</file>