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55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4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90344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JEÂSUS TÖØNG </a:t>
            </a:r>
            <a:br>
              <a:rPr lang="en-US"/>
            </a:br>
            <a:r>
              <a:rPr lang="en-US"/>
              <a:t>HAØ HÔI CAÙC </a:t>
            </a:r>
            <a:br>
              <a:rPr lang="en-US"/>
            </a:br>
            <a:r>
              <a:rPr lang="en-US"/>
              <a:t>THAÙNH XÖA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TOÂN VINH CHUÙA – THAÙNH CA 140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629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04113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140-Jeâsus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Töøng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Haø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Hôi Caùc Thaùnh Xöa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15568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Nguyeàn Thaàn ñaày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aân ñieån vôùi khieát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tinh, thöông keû baïc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nhöôïc hieän nay.</a:t>
            </a:r>
          </a:p>
        </p:txBody>
      </p:sp>
    </p:spTree>
    <p:extLst>
      <p:ext uri="{BB962C8B-B14F-4D97-AF65-F5344CB8AC3E}">
        <p14:creationId xmlns:p14="http://schemas.microsoft.com/office/powerpoint/2010/main" val="10226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04113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140-Jeâsus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Töøng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Haø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Hôi Caùc Thaùnh Xöa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15568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loøng naày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neân nôi ôû Thaùnh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Linh, thaønh taâm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môøi Ngaøi.</a:t>
            </a:r>
          </a:p>
        </p:txBody>
      </p:sp>
    </p:spTree>
    <p:extLst>
      <p:ext uri="{BB962C8B-B14F-4D97-AF65-F5344CB8AC3E}">
        <p14:creationId xmlns:p14="http://schemas.microsoft.com/office/powerpoint/2010/main" val="298808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04113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140-Jeâsus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Töøng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Haø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Hôi Caùc Thaùnh Xöa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töøng haø hôi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caùc thaùnh xöa, vui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höùa, veà trôøi beøn sai.</a:t>
            </a:r>
          </a:p>
        </p:txBody>
      </p:sp>
    </p:spTree>
    <p:extLst>
      <p:ext uri="{BB962C8B-B14F-4D97-AF65-F5344CB8AC3E}">
        <p14:creationId xmlns:p14="http://schemas.microsoft.com/office/powerpoint/2010/main" val="13996985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04113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140-Jeâsus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Töøng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Haø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Hôi Caùc Thaùnh Xöa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Thaàn Ngaøi haï laâm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 uûi, daét ñöa,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ngöï giöõa ta hoaøi.</a:t>
            </a:r>
          </a:p>
        </p:txBody>
      </p:sp>
    </p:spTree>
    <p:extLst>
      <p:ext uri="{BB962C8B-B14F-4D97-AF65-F5344CB8AC3E}">
        <p14:creationId xmlns:p14="http://schemas.microsoft.com/office/powerpoint/2010/main" val="133484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04113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140-Jeâsus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Töøng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Haø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Hôi Caùc Thaùnh Xöa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15568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töøng hieän nhö löôõi löûa saùng choang, daïy doã, ngöï trò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linh.</a:t>
            </a:r>
          </a:p>
        </p:txBody>
      </p:sp>
    </p:spTree>
    <p:extLst>
      <p:ext uri="{BB962C8B-B14F-4D97-AF65-F5344CB8AC3E}">
        <p14:creationId xmlns:p14="http://schemas.microsoft.com/office/powerpoint/2010/main" val="201288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04113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140-Jeâsus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Töøng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Haø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Hôi Caùc Thaùnh Xöa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trôøi ngöï haï nhö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gioù chuyeån vang,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maø vaãn voâ hình.</a:t>
            </a:r>
          </a:p>
        </p:txBody>
      </p:sp>
    </p:spTree>
    <p:extLst>
      <p:ext uri="{BB962C8B-B14F-4D97-AF65-F5344CB8AC3E}">
        <p14:creationId xmlns:p14="http://schemas.microsoft.com/office/powerpoint/2010/main" val="20492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04113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140-Jeâsus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Töøng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Haø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Hôi Caùc Thaùnh Xöa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15568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trôøi Ngaøi ñem thanh phong cao thöôïng, thieân khaùch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dòu daøng, hieàn löông.</a:t>
            </a:r>
          </a:p>
        </p:txBody>
      </p:sp>
    </p:spTree>
    <p:extLst>
      <p:ext uri="{BB962C8B-B14F-4D97-AF65-F5344CB8AC3E}">
        <p14:creationId xmlns:p14="http://schemas.microsoft.com/office/powerpoint/2010/main" val="135560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04113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140-Jeâsus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Töøng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Haø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Hôi Caùc Thaùnh Xöa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15568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tìm loøng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naøo khieâm toán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ñaùng thöông, ngöï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suoát mieân tröôøng.</a:t>
            </a:r>
          </a:p>
        </p:txBody>
      </p:sp>
    </p:spTree>
    <p:extLst>
      <p:ext uri="{BB962C8B-B14F-4D97-AF65-F5344CB8AC3E}">
        <p14:creationId xmlns:p14="http://schemas.microsoft.com/office/powerpoint/2010/main" val="371427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04113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140-Jeâsus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Töøng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Haø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Hôi Caùc Thaùnh Xöa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15568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 nguoàn ñaïo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ta voán coù nay,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ñaéc thaéng moïi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traän huøng oai.</a:t>
            </a:r>
          </a:p>
        </p:txBody>
      </p:sp>
    </p:spTree>
    <p:extLst>
      <p:ext uri="{BB962C8B-B14F-4D97-AF65-F5344CB8AC3E}">
        <p14:creationId xmlns:p14="http://schemas.microsoft.com/office/powerpoint/2010/main" val="153634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04113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Thaùnh Ca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140-Jeâsus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Töøng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Haø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Hôi Caùc Thaùnh Xöa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15568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Moãi ngaøy loøng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haèng tö töôûng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thaúng ngay, ñeàu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bôûi coâng Ngaøi.</a:t>
            </a:r>
          </a:p>
        </p:txBody>
      </p:sp>
    </p:spTree>
    <p:extLst>
      <p:ext uri="{BB962C8B-B14F-4D97-AF65-F5344CB8AC3E}">
        <p14:creationId xmlns:p14="http://schemas.microsoft.com/office/powerpoint/2010/main" val="147835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162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HP-Amazone</vt:lpstr>
      <vt:lpstr>VNI-Aptima</vt:lpstr>
      <vt:lpstr>VNI-Garam</vt:lpstr>
      <vt:lpstr>13_Custom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14</cp:revision>
  <dcterms:created xsi:type="dcterms:W3CDTF">2013-11-05T09:15:51Z</dcterms:created>
  <dcterms:modified xsi:type="dcterms:W3CDTF">2013-11-18T03:34:51Z</dcterms:modified>
</cp:coreProperties>
</file>