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9" r:id="rId10"/>
    <p:sldId id="266" r:id="rId11"/>
    <p:sldId id="267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67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26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400" y="31242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HAØ HÔI LINH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728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141</a:t>
            </a:r>
          </a:p>
        </p:txBody>
      </p:sp>
    </p:spTree>
    <p:extLst>
      <p:ext uri="{BB962C8B-B14F-4D97-AF65-F5344CB8AC3E}">
        <p14:creationId xmlns:p14="http://schemas.microsoft.com/office/powerpoint/2010/main" val="2081233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Hoä toâi trôû neân </a:t>
            </a:r>
            <a:br>
              <a:rPr lang="en-US"/>
            </a:br>
            <a:r>
              <a:rPr lang="en-US"/>
              <a:t>ngöôøi thaùnh veïn </a:t>
            </a:r>
            <a:br>
              <a:rPr lang="en-US"/>
            </a:br>
            <a:r>
              <a:rPr lang="en-US"/>
              <a:t>phaàn, töï do khoûi xu höôùng theá gian.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141 – HAØ HÔI LINH</a:t>
            </a:r>
          </a:p>
        </p:txBody>
      </p:sp>
    </p:spTree>
    <p:extLst>
      <p:ext uri="{BB962C8B-B14F-4D97-AF65-F5344CB8AC3E}">
        <p14:creationId xmlns:p14="http://schemas.microsoft.com/office/powerpoint/2010/main" val="181471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Nguyeän ban löûa thieâng luyeän cho saïch ngaàn, xin giuùp toâi thaûnh </a:t>
            </a:r>
            <a:br>
              <a:rPr lang="en-US"/>
            </a:br>
            <a:r>
              <a:rPr lang="en-US"/>
              <a:t>thôi hoaøn toaøn.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141 – HAØ HÔI LINH</a:t>
            </a:r>
          </a:p>
        </p:txBody>
      </p:sp>
    </p:spTree>
    <p:extLst>
      <p:ext uri="{BB962C8B-B14F-4D97-AF65-F5344CB8AC3E}">
        <p14:creationId xmlns:p14="http://schemas.microsoft.com/office/powerpoint/2010/main" val="320010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Haø hôi Linh Thaàn, </a:t>
            </a:r>
            <a:br>
              <a:rPr lang="en-US"/>
            </a:br>
            <a:r>
              <a:rPr lang="en-US"/>
              <a:t>ñoå theâm linh aân, </a:t>
            </a:r>
            <a:br>
              <a:rPr lang="en-US"/>
            </a:br>
            <a:r>
              <a:rPr lang="en-US"/>
              <a:t>xin laáy yeâu thöông </a:t>
            </a:r>
            <a:br>
              <a:rPr lang="en-US"/>
            </a:br>
            <a:r>
              <a:rPr lang="en-US"/>
              <a:t>linh caûm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141 – HAØ HÔI LINH</a:t>
            </a:r>
          </a:p>
        </p:txBody>
      </p:sp>
    </p:spTree>
    <p:extLst>
      <p:ext uri="{BB962C8B-B14F-4D97-AF65-F5344CB8AC3E}">
        <p14:creationId xmlns:p14="http://schemas.microsoft.com/office/powerpoint/2010/main" val="201140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Haø treân chuùng toâi </a:t>
            </a:r>
            <a:br>
              <a:rPr lang="en-US"/>
            </a:br>
            <a:r>
              <a:rPr lang="en-US"/>
              <a:t>ñaày daãy Linh Thaàn, </a:t>
            </a:r>
            <a:br>
              <a:rPr lang="en-US"/>
            </a:br>
            <a:r>
              <a:rPr lang="en-US"/>
              <a:t>ban löûa baùp teâm </a:t>
            </a:r>
            <a:br>
              <a:rPr lang="en-US"/>
            </a:br>
            <a:r>
              <a:rPr lang="en-US"/>
              <a:t>ngay töø trôøi.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141 – HAØ HÔI LINH</a:t>
            </a:r>
          </a:p>
        </p:txBody>
      </p:sp>
    </p:spTree>
    <p:extLst>
      <p:ext uri="{BB962C8B-B14F-4D97-AF65-F5344CB8AC3E}">
        <p14:creationId xmlns:p14="http://schemas.microsoft.com/office/powerpoint/2010/main" val="375877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141 – HAØ HÔI LINH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Caàu xin Chuùa Christ haø hôi Linh Thaàn, </a:t>
            </a:r>
            <a:br>
              <a:rPr lang="en-US"/>
            </a:br>
            <a:r>
              <a:rPr lang="en-US"/>
              <a:t>laøm cho toâi chan </a:t>
            </a:r>
            <a:br>
              <a:rPr lang="en-US"/>
            </a:br>
            <a:r>
              <a:rPr lang="en-US"/>
              <a:t>chöùa Thaùnh Linh.</a:t>
            </a:r>
          </a:p>
        </p:txBody>
      </p:sp>
    </p:spTree>
    <p:extLst>
      <p:ext uri="{BB962C8B-B14F-4D97-AF65-F5344CB8AC3E}">
        <p14:creationId xmlns:p14="http://schemas.microsoft.com/office/powerpoint/2010/main" val="19209029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Nguyeän Cha taùi ban ngaøy leã Nguõ tuaàn, </a:t>
            </a:r>
            <a:br>
              <a:rPr lang="en-US"/>
            </a:br>
            <a:r>
              <a:rPr lang="en-US"/>
              <a:t>cho höùa ngoân xöa, </a:t>
            </a:r>
            <a:br>
              <a:rPr lang="en-US"/>
            </a:br>
            <a:r>
              <a:rPr lang="en-US"/>
              <a:t>nay ñöôïc thaønh.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141 – HAØ HÔI LINH</a:t>
            </a:r>
          </a:p>
        </p:txBody>
      </p:sp>
    </p:spTree>
    <p:extLst>
      <p:ext uri="{BB962C8B-B14F-4D97-AF65-F5344CB8AC3E}">
        <p14:creationId xmlns:p14="http://schemas.microsoft.com/office/powerpoint/2010/main" val="420567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Haø hôi Linh Thaàn, </a:t>
            </a:r>
            <a:br>
              <a:rPr lang="en-US"/>
            </a:br>
            <a:r>
              <a:rPr lang="en-US"/>
              <a:t>ñoå theâm linh aân, </a:t>
            </a:r>
            <a:br>
              <a:rPr lang="en-US"/>
            </a:br>
            <a:r>
              <a:rPr lang="en-US"/>
              <a:t>xin laáy yeâu thöông </a:t>
            </a:r>
            <a:br>
              <a:rPr lang="en-US"/>
            </a:br>
            <a:r>
              <a:rPr lang="en-US"/>
              <a:t>linh caûm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141 – HAØ HÔI LINH</a:t>
            </a:r>
          </a:p>
        </p:txBody>
      </p:sp>
    </p:spTree>
    <p:extLst>
      <p:ext uri="{BB962C8B-B14F-4D97-AF65-F5344CB8AC3E}">
        <p14:creationId xmlns:p14="http://schemas.microsoft.com/office/powerpoint/2010/main" val="321688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Haø treân chuùng toâi </a:t>
            </a:r>
            <a:br>
              <a:rPr lang="en-US"/>
            </a:br>
            <a:r>
              <a:rPr lang="en-US"/>
              <a:t>ñaày daãy Linh Thaàn, </a:t>
            </a:r>
            <a:br>
              <a:rPr lang="en-US"/>
            </a:br>
            <a:r>
              <a:rPr lang="en-US"/>
              <a:t>ban löûa baùp teâm </a:t>
            </a:r>
            <a:br>
              <a:rPr lang="en-US"/>
            </a:br>
            <a:r>
              <a:rPr lang="en-US"/>
              <a:t>ngay töø trôøi.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141 – HAØ HÔI LINH</a:t>
            </a:r>
          </a:p>
        </p:txBody>
      </p:sp>
    </p:spTree>
    <p:extLst>
      <p:ext uri="{BB962C8B-B14F-4D97-AF65-F5344CB8AC3E}">
        <p14:creationId xmlns:p14="http://schemas.microsoft.com/office/powerpoint/2010/main" val="72608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Nhaèm khi Thaùnh </a:t>
            </a:r>
            <a:br>
              <a:rPr lang="en-US"/>
            </a:br>
            <a:r>
              <a:rPr lang="en-US"/>
              <a:t>Linh löôïn treân ñaàu </a:t>
            </a:r>
            <a:br>
              <a:rPr lang="en-US"/>
            </a:br>
            <a:r>
              <a:rPr lang="en-US"/>
              <a:t>naày, loøng toâi ñaây xin Chuùa khoan khai.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141 – HAØ HÔI LINH</a:t>
            </a:r>
          </a:p>
        </p:txBody>
      </p:sp>
    </p:spTree>
    <p:extLst>
      <p:ext uri="{BB962C8B-B14F-4D97-AF65-F5344CB8AC3E}">
        <p14:creationId xmlns:p14="http://schemas.microsoft.com/office/powerpoint/2010/main" val="39246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Phuïc höng chuùng toâi </a:t>
            </a:r>
            <a:br>
              <a:rPr lang="en-US"/>
            </a:br>
            <a:r>
              <a:rPr lang="en-US"/>
              <a:t>töïa aûnh töôïng Ngaøi, </a:t>
            </a:r>
            <a:br>
              <a:rPr lang="en-US"/>
            </a:br>
            <a:r>
              <a:rPr lang="en-US"/>
              <a:t>xin chöùng minh taâm linh naày hoaøi.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141 – HAØ HÔI LINH</a:t>
            </a:r>
          </a:p>
        </p:txBody>
      </p:sp>
    </p:spTree>
    <p:extLst>
      <p:ext uri="{BB962C8B-B14F-4D97-AF65-F5344CB8AC3E}">
        <p14:creationId xmlns:p14="http://schemas.microsoft.com/office/powerpoint/2010/main" val="24734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Haø hôi Linh Thaàn, </a:t>
            </a:r>
            <a:br>
              <a:rPr lang="en-US"/>
            </a:br>
            <a:r>
              <a:rPr lang="en-US"/>
              <a:t>ñoå theâm linh aân, </a:t>
            </a:r>
            <a:br>
              <a:rPr lang="en-US"/>
            </a:br>
            <a:r>
              <a:rPr lang="en-US"/>
              <a:t>xin laáy yeâu thöông </a:t>
            </a:r>
            <a:br>
              <a:rPr lang="en-US"/>
            </a:br>
            <a:r>
              <a:rPr lang="en-US"/>
              <a:t>linh caûm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141 – HAØ HÔI LINH</a:t>
            </a:r>
          </a:p>
        </p:txBody>
      </p:sp>
    </p:spTree>
    <p:extLst>
      <p:ext uri="{BB962C8B-B14F-4D97-AF65-F5344CB8AC3E}">
        <p14:creationId xmlns:p14="http://schemas.microsoft.com/office/powerpoint/2010/main" val="178104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Haø treân chuùng toâi </a:t>
            </a:r>
            <a:br>
              <a:rPr lang="en-US"/>
            </a:br>
            <a:r>
              <a:rPr lang="en-US"/>
              <a:t>ñaày daãy Linh Thaàn, </a:t>
            </a:r>
            <a:br>
              <a:rPr lang="en-US"/>
            </a:br>
            <a:r>
              <a:rPr lang="en-US"/>
              <a:t>ban löûa baùp teâm </a:t>
            </a:r>
            <a:br>
              <a:rPr lang="en-US"/>
            </a:br>
            <a:r>
              <a:rPr lang="en-US"/>
              <a:t>ngay töø trôøi.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141 – HAØ HÔI LINH</a:t>
            </a:r>
          </a:p>
        </p:txBody>
      </p:sp>
    </p:spTree>
    <p:extLst>
      <p:ext uri="{BB962C8B-B14F-4D97-AF65-F5344CB8AC3E}">
        <p14:creationId xmlns:p14="http://schemas.microsoft.com/office/powerpoint/2010/main" val="39396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175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VNI-Aptima</vt:lpstr>
      <vt:lpstr>VNI-Garam</vt:lpstr>
      <vt:lpstr>13_Custom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16</cp:revision>
  <dcterms:created xsi:type="dcterms:W3CDTF">2011-09-28T15:17:10Z</dcterms:created>
  <dcterms:modified xsi:type="dcterms:W3CDTF">2013-11-18T03:34:32Z</dcterms:modified>
</cp:coreProperties>
</file>