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3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3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3" y="29860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GIOÙ THAÙNH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47853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–THAÙNH CA 143</a:t>
            </a:r>
          </a:p>
        </p:txBody>
      </p:sp>
    </p:spTree>
    <p:extLst>
      <p:ext uri="{BB962C8B-B14F-4D97-AF65-F5344CB8AC3E}">
        <p14:creationId xmlns:p14="http://schemas.microsoft.com/office/powerpoint/2010/main" val="368823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143 – GIOÙ THAÙNH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666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xin gioù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gioù Thaùnh 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loøng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ñoaùi 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hôi soáng.</a:t>
            </a:r>
          </a:p>
          <a:p>
            <a:pPr algn="ctr"/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225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xin gioù Thaùnh Linh,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gioù Thaùnh Linh voâ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Jeâsus oâi, xin haø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Linh voâ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143 – GIOÙ THAÙNH LINH</a:t>
            </a:r>
          </a:p>
        </p:txBody>
      </p:sp>
    </p:spTree>
    <p:extLst>
      <p:ext uri="{BB962C8B-B14F-4D97-AF65-F5344CB8AC3E}">
        <p14:creationId xmlns:p14="http://schemas.microsoft.com/office/powerpoint/2010/main" val="15167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VNI-Aptima</vt:lpstr>
      <vt:lpstr>VNI-Garam</vt:lpstr>
      <vt:lpstr>13_Custom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2013-10-11T15:08:17Z</dcterms:created>
  <dcterms:modified xsi:type="dcterms:W3CDTF">2013-11-18T03:33:50Z</dcterms:modified>
</cp:coreProperties>
</file>