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96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45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5740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NEÀN HOÄI THAÙNH</a:t>
            </a:r>
          </a:p>
          <a:p>
            <a:pPr algn="ctr"/>
            <a: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TREÂN BAØN THAÏCH</a:t>
            </a:r>
            <a:b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KIEÂN COÁ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7228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</a:rPr>
              <a:t>TOÂN VINH CHUÙA – THAÙNH CA 145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620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054608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Ñeàn laø chuùng ta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laäp nguyeân ñaù soáng,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laøm nôi truù cö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treân döông traàn.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145-Neàn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Hoäi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ThaùnhTreân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Baøn Thaïch Kieân Coá</a:t>
            </a:r>
          </a:p>
        </p:txBody>
      </p:sp>
    </p:spTree>
    <p:extLst>
      <p:ext uri="{BB962C8B-B14F-4D97-AF65-F5344CB8AC3E}">
        <p14:creationId xmlns:p14="http://schemas.microsoft.com/office/powerpoint/2010/main" val="72023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145-Neàn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Hoäi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ThaùnhTreân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Baøn Thaïch Kieân Coá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054608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chuoäc chuùng ta baèng huyeát bi thoáng,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laøm con keá nghieäp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thöøa höôûng linh phaàn. </a:t>
            </a:r>
          </a:p>
        </p:txBody>
      </p:sp>
    </p:spTree>
    <p:extLst>
      <p:ext uri="{BB962C8B-B14F-4D97-AF65-F5344CB8AC3E}">
        <p14:creationId xmlns:p14="http://schemas.microsoft.com/office/powerpoint/2010/main" val="3811206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145-Neàn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Hoäi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ThaùnhTreân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Baøn Thaïch Kieân Coá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054608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Neáu hai ngöôøi chung nhaân danh Jeâsus,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taát giaùng laâm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vôùi ôn Thieân Phuï.</a:t>
            </a:r>
          </a:p>
        </p:txBody>
      </p:sp>
    </p:spTree>
    <p:extLst>
      <p:ext uri="{BB962C8B-B14F-4D97-AF65-F5344CB8AC3E}">
        <p14:creationId xmlns:p14="http://schemas.microsoft.com/office/powerpoint/2010/main" val="1381657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145-Neàn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Hoäi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ThaùnhTreân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Baøn Thaïch Kieân Coá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5392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Laáy aùi taâm laøm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chieác khieân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hoä phuø.</a:t>
            </a:r>
          </a:p>
        </p:txBody>
      </p:sp>
    </p:spTree>
    <p:extLst>
      <p:ext uri="{BB962C8B-B14F-4D97-AF65-F5344CB8AC3E}">
        <p14:creationId xmlns:p14="http://schemas.microsoft.com/office/powerpoint/2010/main" val="3912012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054608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Ñeàn naày chuùng ta hieän xaây treân ñaát, laø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nhoùm nhau ngôïi khen, phuïng thôø.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145-Neàn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Hoäi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ThaùnhTreân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Baøn Thaïch Kieân Coá</a:t>
            </a:r>
          </a:p>
        </p:txBody>
      </p:sp>
    </p:spTree>
    <p:extLst>
      <p:ext uri="{BB962C8B-B14F-4D97-AF65-F5344CB8AC3E}">
        <p14:creationId xmlns:p14="http://schemas.microsoft.com/office/powerpoint/2010/main" val="365511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145-Neàn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Hoäi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ThaùnhTreân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Baøn Thaïch Kieân Coá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054608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 nhaø Chuùa öa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vaøo ra duy nhaát,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vui beá naâng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baày con daïi khôø. </a:t>
            </a:r>
          </a:p>
        </p:txBody>
      </p:sp>
    </p:spTree>
    <p:extLst>
      <p:ext uri="{BB962C8B-B14F-4D97-AF65-F5344CB8AC3E}">
        <p14:creationId xmlns:p14="http://schemas.microsoft.com/office/powerpoint/2010/main" val="1322413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145-Neàn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Hoäi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ThaùnhTreân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Baøn Thaïch Kieân Coá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054608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Bieát bao ñieàu hay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nghe nôi naày,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 nôi keát öôùc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ta sum vaày.</a:t>
            </a:r>
          </a:p>
        </p:txBody>
      </p:sp>
    </p:spTree>
    <p:extLst>
      <p:ext uri="{BB962C8B-B14F-4D97-AF65-F5344CB8AC3E}">
        <p14:creationId xmlns:p14="http://schemas.microsoft.com/office/powerpoint/2010/main" val="258033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145-Neàn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Hoäi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ThaùnhTreân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Baøn Thaïch Kieân Coá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5392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Khieán chuùng ta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thöøa höôûng phöôùc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cao daøy. </a:t>
            </a:r>
          </a:p>
        </p:txBody>
      </p:sp>
    </p:spTree>
    <p:extLst>
      <p:ext uri="{BB962C8B-B14F-4D97-AF65-F5344CB8AC3E}">
        <p14:creationId xmlns:p14="http://schemas.microsoft.com/office/powerpoint/2010/main" val="837120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054608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Naày hoà baùp-teâm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daïy ta neân bieát, moät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qui taéc Christ truyeàn neân tuaân haønh.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145-Neàn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Hoäi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ThaùnhTreân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Baøn Thaïch Kieân Coá</a:t>
            </a:r>
          </a:p>
        </p:txBody>
      </p:sp>
    </p:spTree>
    <p:extLst>
      <p:ext uri="{BB962C8B-B14F-4D97-AF65-F5344CB8AC3E}">
        <p14:creationId xmlns:p14="http://schemas.microsoft.com/office/powerpoint/2010/main" val="244131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145-Neàn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Hoäi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ThaùnhTreân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Baøn Thaïch Kieân Coá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054608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toøa giaûng phoâ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baøy Christ daâng huyeát,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baøn tieäc thaùnh lieân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hieäp ta moät nhaønh.</a:t>
            </a:r>
          </a:p>
        </p:txBody>
      </p:sp>
    </p:spTree>
    <p:extLst>
      <p:ext uri="{BB962C8B-B14F-4D97-AF65-F5344CB8AC3E}">
        <p14:creationId xmlns:p14="http://schemas.microsoft.com/office/powerpoint/2010/main" val="20262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054608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Neàn Hoäi Thaùnh treân Baøn thaïch kieân coá,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duø cho coù khi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laàu chuoâng saäp roài.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145-Neàn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Hoäi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ThaùnhTreân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Baøn Thaïch Kieân Coá</a:t>
            </a:r>
          </a:p>
        </p:txBody>
      </p:sp>
    </p:spTree>
    <p:extLst>
      <p:ext uri="{BB962C8B-B14F-4D97-AF65-F5344CB8AC3E}">
        <p14:creationId xmlns:p14="http://schemas.microsoft.com/office/powerpoint/2010/main" val="32424838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145-Neàn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Hoäi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ThaùnhTreân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Baøn Thaïch Kieân Coá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054608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ÔÛ ñaây laø nôi cao rao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Tin Laønh, ngaøy qua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böõa nay mai Christ chaân thaønh. </a:t>
            </a:r>
          </a:p>
        </p:txBody>
      </p:sp>
    </p:spTree>
    <p:extLst>
      <p:ext uri="{BB962C8B-B14F-4D97-AF65-F5344CB8AC3E}">
        <p14:creationId xmlns:p14="http://schemas.microsoft.com/office/powerpoint/2010/main" val="2219481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145-Neàn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Hoäi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ThaùnhTreân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Baøn Thaïch Kieân Coá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5392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Phaûi Chuùa ta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ñaày hieån vinh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thaønh. </a:t>
            </a:r>
          </a:p>
        </p:txBody>
      </p:sp>
    </p:spTree>
    <p:extLst>
      <p:ext uri="{BB962C8B-B14F-4D97-AF65-F5344CB8AC3E}">
        <p14:creationId xmlns:p14="http://schemas.microsoft.com/office/powerpoint/2010/main" val="202120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145-Neàn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Hoäi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ThaùnhTreân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Baøn Thaïch Kieân Coá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054608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Moïi hình thöùc tuy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ñeàu bò xieâu ñoå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maø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chuoâng vaãn vang reàn luoân khuyeân môøi.</a:t>
            </a:r>
          </a:p>
        </p:txBody>
      </p:sp>
    </p:spTree>
    <p:extLst>
      <p:ext uri="{BB962C8B-B14F-4D97-AF65-F5344CB8AC3E}">
        <p14:creationId xmlns:p14="http://schemas.microsoft.com/office/powerpoint/2010/main" val="392569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145-Neàn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Hoäi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ThaùnhTreân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Baøn Thaïch Kieân Coá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054608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Nhöõng ai giaø nua, thanh nieân, nhi ñoàng, loøng ñang ñôùn ñau khieáp kinh, phaäp phoàng. </a:t>
            </a:r>
          </a:p>
        </p:txBody>
      </p:sp>
    </p:spTree>
    <p:extLst>
      <p:ext uri="{BB962C8B-B14F-4D97-AF65-F5344CB8AC3E}">
        <p14:creationId xmlns:p14="http://schemas.microsoft.com/office/powerpoint/2010/main" val="168648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145-Neàn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Hoäi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ThaùnhTreân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Baøn Thaïch Kieân Coá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5392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Noùng naûy mong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ñöôïc nghæ yeân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voâ cuøng.</a:t>
            </a:r>
          </a:p>
        </p:txBody>
      </p:sp>
    </p:spTree>
    <p:extLst>
      <p:ext uri="{BB962C8B-B14F-4D97-AF65-F5344CB8AC3E}">
        <p14:creationId xmlns:p14="http://schemas.microsoft.com/office/powerpoint/2010/main" val="914484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054608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Ñeàn thôø bôûi tay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ngöôøi ta xaây caát,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Thaàn cao khieát treân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trôøi khoâng ngöï vaøo.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145-Neàn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Hoäi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ThaùnhTreân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Baøn Thaïch Kieân Coá</a:t>
            </a:r>
          </a:p>
        </p:txBody>
      </p:sp>
    </p:spTree>
    <p:extLst>
      <p:ext uri="{BB962C8B-B14F-4D97-AF65-F5344CB8AC3E}">
        <p14:creationId xmlns:p14="http://schemas.microsoft.com/office/powerpoint/2010/main" val="215470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145-Neàn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Hoäi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ThaùnhTreân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Baøn Thaïch Kieân Coá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054608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Ñeàn Ngaøi toái linh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tuyeät voâ treân ñaát,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ñeàn hoa myõ, nhaân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taïo so kòp naøo.</a:t>
            </a:r>
          </a:p>
        </p:txBody>
      </p:sp>
    </p:spTree>
    <p:extLst>
      <p:ext uri="{BB962C8B-B14F-4D97-AF65-F5344CB8AC3E}">
        <p14:creationId xmlns:p14="http://schemas.microsoft.com/office/powerpoint/2010/main" val="1883529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145-Neàn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Hoäi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ThaùnhTreân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Baøn Thaïch Kieân Coá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054608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Caû khung trôøi khoâng bao dung ñöôïc Ngaøi,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laï thay Chuùa thích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ôû trong nhaân loaïi.</a:t>
            </a:r>
          </a:p>
        </p:txBody>
      </p:sp>
    </p:spTree>
    <p:extLst>
      <p:ext uri="{BB962C8B-B14F-4D97-AF65-F5344CB8AC3E}">
        <p14:creationId xmlns:p14="http://schemas.microsoft.com/office/powerpoint/2010/main" val="2508232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145-Neàn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Hoäi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ThaùnhTreân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Baøn Thaïch Kieân Coá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5392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Ñeå caát moät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ñeàn ôû thaân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ñaây hoaøi. </a:t>
            </a:r>
          </a:p>
        </p:txBody>
      </p:sp>
    </p:spTree>
    <p:extLst>
      <p:ext uri="{BB962C8B-B14F-4D97-AF65-F5344CB8AC3E}">
        <p14:creationId xmlns:p14="http://schemas.microsoft.com/office/powerpoint/2010/main" val="3024204125"/>
      </p:ext>
    </p:extLst>
  </p:cSld>
  <p:clrMapOvr>
    <a:masterClrMapping/>
  </p:clrMapOvr>
</p:sld>
</file>

<file path=ppt/theme/theme1.xml><?xml version="1.0" encoding="utf-8"?>
<a:theme xmlns:a="http://schemas.openxmlformats.org/drawingml/2006/main" name="1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303</Words>
  <Application>Microsoft Office PowerPoint</Application>
  <PresentationFormat>On-screen Show (4:3)</PresentationFormat>
  <Paragraphs>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HP-Amazone</vt:lpstr>
      <vt:lpstr>VNI-Aptima</vt:lpstr>
      <vt:lpstr>VNI-Garam</vt:lpstr>
      <vt:lpstr>14_Custom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2013-11-16T01:23:13Z</dcterms:created>
  <dcterms:modified xsi:type="dcterms:W3CDTF">2013-11-18T03:33:08Z</dcterms:modified>
</cp:coreProperties>
</file>