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0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0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BAO </a:t>
            </a:r>
            <a:br>
              <a:rPr lang="en-US"/>
            </a:br>
            <a:r>
              <a:rPr lang="en-US"/>
              <a:t>CÖÔØNG QUOÁC </a:t>
            </a:r>
            <a:br>
              <a:rPr lang="en-US"/>
            </a:br>
            <a:r>
              <a:rPr lang="en-US"/>
              <a:t>COØN ÑAÂU?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147</a:t>
            </a:r>
          </a:p>
        </p:txBody>
      </p:sp>
    </p:spTree>
    <p:extLst>
      <p:ext uri="{BB962C8B-B14F-4D97-AF65-F5344CB8AC3E}">
        <p14:creationId xmlns:p14="http://schemas.microsoft.com/office/powerpoint/2010/main" val="2069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Bao cöôøng quoác, vöông baù nguõ ñaïi </a:t>
            </a:r>
            <a:br>
              <a:rPr lang="en-US"/>
            </a:br>
            <a:r>
              <a:rPr lang="en-US"/>
              <a:t>chaâu, xöa laãy löøng </a:t>
            </a:r>
            <a:br>
              <a:rPr lang="en-US"/>
            </a:br>
            <a:r>
              <a:rPr lang="en-US"/>
              <a:t>nay coøn ñaâu?</a:t>
            </a:r>
          </a:p>
        </p:txBody>
      </p:sp>
    </p:spTree>
    <p:extLst>
      <p:ext uri="{BB962C8B-B14F-4D97-AF65-F5344CB8AC3E}">
        <p14:creationId xmlns:p14="http://schemas.microsoft.com/office/powerpoint/2010/main" val="2415453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Christ, Hoäi Thaùnh nghìn thu coøn nguyeân, caàu nguyeän, rao giaûng thöôøng xuyeân.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338238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Xem neàn taûng </a:t>
            </a:r>
            <a:br>
              <a:rPr lang="en-US"/>
            </a:br>
            <a:r>
              <a:rPr lang="en-US"/>
              <a:t>Hoäi Thaùnh vöõng laäp thay, muoân thöôû </a:t>
            </a:r>
            <a:br>
              <a:rPr lang="en-US"/>
            </a:br>
            <a:r>
              <a:rPr lang="en-US"/>
              <a:t>ñoàn thieâng coøn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27826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trong Hoäi Thaùnh </a:t>
            </a:r>
            <a:br>
              <a:rPr lang="en-US"/>
            </a:br>
            <a:r>
              <a:rPr lang="en-US"/>
              <a:t>linh khuùc tröôøng ca, traàm thaêng thaùnh </a:t>
            </a:r>
            <a:br>
              <a:rPr lang="en-US"/>
            </a:br>
            <a:r>
              <a:rPr lang="en-US"/>
              <a:t>thoùt gaàn xa.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38654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OÂi, laïy Chuùa, </a:t>
            </a:r>
            <a:br>
              <a:rPr lang="en-US"/>
            </a:br>
            <a:r>
              <a:rPr lang="en-US"/>
              <a:t>Hoäi Thaùnh vöõng beàn thay, khoâng gioáng </a:t>
            </a:r>
            <a:br>
              <a:rPr lang="en-US"/>
            </a:br>
            <a:r>
              <a:rPr lang="en-US"/>
              <a:t>cöôøng quoác ñôøi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12048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cho ñoäng ñaát </a:t>
            </a:r>
            <a:r>
              <a:rPr lang="en-US" smtClean="0"/>
              <a:t>gioâng </a:t>
            </a:r>
            <a:r>
              <a:rPr lang="en-US"/>
              <a:t>toá ngöôïc </a:t>
            </a:r>
            <a:r>
              <a:rPr lang="en-US" smtClean="0"/>
              <a:t>nghieâng,</a:t>
            </a:r>
            <a:br>
              <a:rPr lang="en-US" smtClean="0"/>
            </a:br>
            <a:r>
              <a:rPr lang="en-US" smtClean="0"/>
              <a:t>neàn </a:t>
            </a:r>
            <a:r>
              <a:rPr lang="en-US"/>
              <a:t>Hoäi </a:t>
            </a:r>
            <a:r>
              <a:rPr lang="en-US" smtClean="0"/>
              <a:t>Thaùnh </a:t>
            </a:r>
            <a:br>
              <a:rPr lang="en-US" smtClean="0"/>
            </a:br>
            <a:r>
              <a:rPr lang="en-US" smtClean="0"/>
              <a:t>vaãn </a:t>
            </a:r>
            <a:r>
              <a:rPr lang="en-US"/>
              <a:t>coøn nguyeân.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21182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OÂi, Hoäi Thaùnh </a:t>
            </a:r>
            <a:br>
              <a:rPr lang="en-US"/>
            </a:br>
            <a:r>
              <a:rPr lang="en-US"/>
              <a:t>muoân thöôû vöõng beàn thay, nhö Thaùi sôn chaúng heà lay.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16646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Traøn lan huøng cöù </a:t>
            </a:r>
            <a:br>
              <a:rPr lang="en-US"/>
            </a:br>
            <a:r>
              <a:rPr lang="en-US"/>
              <a:t>treân nguõ ñaïi chaâu, </a:t>
            </a:r>
            <a:br>
              <a:rPr lang="en-US"/>
            </a:br>
            <a:r>
              <a:rPr lang="en-US"/>
              <a:t>nhaø xaây khoâng </a:t>
            </a:r>
            <a:br>
              <a:rPr lang="en-US"/>
            </a:br>
            <a:r>
              <a:rPr lang="en-US"/>
              <a:t>bôûi ngöôøi ñaâu.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147 – BAO CÖÔØNG QUOÁC COØN ÑAÂU?</a:t>
            </a:r>
          </a:p>
        </p:txBody>
      </p:sp>
    </p:spTree>
    <p:extLst>
      <p:ext uri="{BB962C8B-B14F-4D97-AF65-F5344CB8AC3E}">
        <p14:creationId xmlns:p14="http://schemas.microsoft.com/office/powerpoint/2010/main" val="40281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143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14_Custom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Gia Dinh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2011-09-30T02:34:34Z</dcterms:created>
  <dcterms:modified xsi:type="dcterms:W3CDTF">2013-11-18T03:32:45Z</dcterms:modified>
</cp:coreProperties>
</file>