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7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03704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KINH THAÙNH</a:t>
            </a:r>
          </a:p>
          <a:p>
            <a:r>
              <a:rPr lang="en-US"/>
              <a:t>CAO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419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150</a:t>
            </a:r>
          </a:p>
        </p:txBody>
      </p:sp>
    </p:spTree>
    <p:extLst>
      <p:ext uri="{BB962C8B-B14F-4D97-AF65-F5344CB8AC3E}">
        <p14:creationId xmlns:p14="http://schemas.microsoft.com/office/powerpoint/2010/main" val="21600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leân caùc tinh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treân trôøi, daàu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vinh quang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saùng soi raïng ngôøi.</a:t>
            </a:r>
          </a:p>
        </p:txBody>
      </p:sp>
    </p:spTree>
    <p:extLst>
      <p:ext uri="{BB962C8B-B14F-4D97-AF65-F5344CB8AC3E}">
        <p14:creationId xmlns:p14="http://schemas.microsoft.com/office/powerpoint/2010/main" val="23818951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sao chieáu ra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hieån Chuùa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gioáng nhö Kinh Thaùnh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dieãn phoâ raïch roøi.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</p:spTree>
    <p:extLst>
      <p:ext uri="{BB962C8B-B14F-4D97-AF65-F5344CB8AC3E}">
        <p14:creationId xmlns:p14="http://schemas.microsoft.com/office/powerpoint/2010/main" val="34887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xem Thaùnh Kinh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thoûa vui ñôøi ñôøi,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daïy toâi bao chaân lyù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 ngoan trôøi.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</p:spTree>
    <p:extLst>
      <p:ext uri="{BB962C8B-B14F-4D97-AF65-F5344CB8AC3E}">
        <p14:creationId xmlns:p14="http://schemas.microsoft.com/office/powerpoint/2010/main" val="37743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Kim ngoân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toûa saùng soi,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daét ñöa toâi moãi phuùt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gaàn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</p:spTree>
    <p:extLst>
      <p:ext uri="{BB962C8B-B14F-4D97-AF65-F5344CB8AC3E}">
        <p14:creationId xmlns:p14="http://schemas.microsoft.com/office/powerpoint/2010/main" val="27705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Christ oâi, daãu khi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thaùi döông tieâu taøn,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dì traêng queân keå tích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ñeâm naøng.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</p:spTree>
    <p:extLst>
      <p:ext uri="{BB962C8B-B14F-4D97-AF65-F5344CB8AC3E}">
        <p14:creationId xmlns:p14="http://schemas.microsoft.com/office/powerpoint/2010/main" val="10006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trung vaéng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tanh, maây heát vaån vô,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 ban tinh tuù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döùt ca eâm tôø.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</p:spTree>
    <p:extLst>
      <p:ext uri="{BB962C8B-B14F-4D97-AF65-F5344CB8AC3E}">
        <p14:creationId xmlns:p14="http://schemas.microsoft.com/office/powerpoint/2010/main" val="340490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52144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Tuy nhieân Thaùnh Kinh moãi caâu khoâng dôøi,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lôøi thieâng theâm vöõng chaõi, theâm raïng ngôøi.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</p:spTree>
    <p:extLst>
      <p:ext uri="{BB962C8B-B14F-4D97-AF65-F5344CB8AC3E}">
        <p14:creationId xmlns:p14="http://schemas.microsoft.com/office/powerpoint/2010/main" val="22233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90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Trong khi khoaûng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tieâu, traùi ñaát tan,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Kinh Thaùnh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vaãn 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taøn.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86272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150 – KINH THAÙNH CAO QUYÙ</a:t>
            </a:r>
          </a:p>
        </p:txBody>
      </p:sp>
    </p:spTree>
    <p:extLst>
      <p:ext uri="{BB962C8B-B14F-4D97-AF65-F5344CB8AC3E}">
        <p14:creationId xmlns:p14="http://schemas.microsoft.com/office/powerpoint/2010/main" val="17893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124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VNI-Aptima</vt:lpstr>
      <vt:lpstr>VNI-Garam</vt:lpstr>
      <vt:lpstr>15_Custom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14</cp:revision>
  <dcterms:created xsi:type="dcterms:W3CDTF">2013-10-12T04:34:50Z</dcterms:created>
  <dcterms:modified xsi:type="dcterms:W3CDTF">2013-11-18T03:32:00Z</dcterms:modified>
</cp:coreProperties>
</file>