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0" r:id="rId19"/>
    <p:sldId id="271" r:id="rId20"/>
    <p:sldId id="272" r:id="rId21"/>
    <p:sldId id="273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54936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LÔØI CHUÙA </a:t>
            </a:r>
            <a:br>
              <a:rPr lang="en-US"/>
            </a:br>
            <a:r>
              <a:rPr lang="en-US"/>
              <a:t>VÖÕNG LAÄP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419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151</a:t>
            </a:r>
          </a:p>
        </p:txBody>
      </p:sp>
    </p:spTree>
    <p:extLst>
      <p:ext uri="{BB962C8B-B14F-4D97-AF65-F5344CB8AC3E}">
        <p14:creationId xmlns:p14="http://schemas.microsoft.com/office/powerpoint/2010/main" val="286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cöøu ñòch duøng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teân löûa taán coâng,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Kinh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nhö ñoàng.</a:t>
            </a:r>
          </a:p>
        </p:txBody>
      </p:sp>
    </p:spTree>
    <p:extLst>
      <p:ext uri="{BB962C8B-B14F-4D97-AF65-F5344CB8AC3E}">
        <p14:creationId xmlns:p14="http://schemas.microsoft.com/office/powerpoint/2010/main" val="42442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ñôøi haèng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 Saùch thaùnh kia, nhö teân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baén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troøng bia.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3889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Thaùnh gioáng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thaïch baøn vöõng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bao, maëc ñôøi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khinh cheâ, vu caùo.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7526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caùi Chuùa luoân höôûng bao ôn laønh,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Thaùnh Kinh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tröôøng sinh.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9503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Lôøi Chuùa cöù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vöõng baáy,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 kieân laäp thaät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chi taøy.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9453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khaép choán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theá giôùi,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thöïc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5551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Chuùa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ñöùng vöõng,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quaân nghòch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traøn lan nhö röøng.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30317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qua, nhaân gian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tan nhö 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Kinh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y nguyeân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5709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loøng nguyeän truyeàn Kinh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khaép nôi, töôøng taän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moãi ngöôøi ñôøi.</a:t>
            </a:r>
          </a:p>
        </p:txBody>
      </p:sp>
    </p:spTree>
    <p:extLst>
      <p:ext uri="{BB962C8B-B14F-4D97-AF65-F5344CB8AC3E}">
        <p14:creationId xmlns:p14="http://schemas.microsoft.com/office/powerpoint/2010/main" val="7047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Raèng loøng ñaïi töø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xoùt Chuùa Cha, coâng lao Chuùa Con chuoäc ta.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8905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 thuø nghòch caøng theâm ñaùnh ñoå hôn,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Kinh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chaúng nao sôøn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520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Göôm baùu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loaø aùnh vinh quang, quyeàn löïc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Sa-tan tieâu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39026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caû traùi ñaát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ñi maëc daàu,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Kinh Thaùnh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 dòch ñaâu.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7670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Lôøi Chuùa cöù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vöõng baáy,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 kieân laäp thaät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chi taøy.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13894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khaép choán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theá giôùi,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thöïc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19853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Chuùa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ñöùng vöõng,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quaân nghòch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traøn lan nhö röøng.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1887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qua, nhaân gian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tan nhö 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Kinh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y nguyeân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325397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nhôø ñaïi quyeàn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Chuùa phuû bao,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khoâng theá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moøn hao.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8553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heát caû oai quyeàn cuûa aùc ma,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ñaïo binh hung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huyû phaù.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20418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chaúng coù theå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rung rinh ñöôïc naøo, Kinh Thaùnh vöõng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cuø lao.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359944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Lôøi Chuùa cöù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vöõng baáy,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cöù kieân laäp thaät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chi taøy.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144551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khaép choán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theá giôùi,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thöïc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höõu 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406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Chuùa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ñöùng vöõng,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quaân nghòch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traøn lan nhö röøng.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17885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qua, nhaân gian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tan nhö 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Kinh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y nguyeân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 THAÙNH CA 151 – LÔØI CHUÙA VÖÕNG LAÄP</a:t>
            </a:r>
          </a:p>
        </p:txBody>
      </p:sp>
    </p:spTree>
    <p:extLst>
      <p:ext uri="{BB962C8B-B14F-4D97-AF65-F5344CB8AC3E}">
        <p14:creationId xmlns:p14="http://schemas.microsoft.com/office/powerpoint/2010/main" val="18998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342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VNI-Aptima</vt:lpstr>
      <vt:lpstr>VNI-Garam</vt:lpstr>
      <vt:lpstr>15_Custom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2013-10-12T13:15:53Z</dcterms:created>
  <dcterms:modified xsi:type="dcterms:W3CDTF">2013-11-18T03:31:48Z</dcterms:modified>
</cp:coreProperties>
</file>