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8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1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KINH THAÙNH </a:t>
            </a:r>
            <a:br>
              <a:rPr lang="en-US"/>
            </a:br>
            <a:r>
              <a:rPr lang="en-US"/>
              <a:t>LAØ NGOÏN ÑEØN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152</a:t>
            </a:r>
          </a:p>
        </p:txBody>
      </p:sp>
    </p:spTree>
    <p:extLst>
      <p:ext uri="{BB962C8B-B14F-4D97-AF65-F5344CB8AC3E}">
        <p14:creationId xmlns:p14="http://schemas.microsoft.com/office/powerpoint/2010/main" val="9072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Ta xem Kinh Thaùnh </a:t>
            </a:r>
            <a:br>
              <a:rPr lang="en-US"/>
            </a:br>
            <a:r>
              <a:rPr lang="en-US"/>
              <a:t>laø ngoïn ñeøn loøa, </a:t>
            </a:r>
            <a:br>
              <a:rPr lang="en-US"/>
            </a:br>
            <a:r>
              <a:rPr lang="en-US"/>
              <a:t>roïi chaân ta khoûi nghieâng ngaõ.</a:t>
            </a:r>
          </a:p>
        </p:txBody>
      </p:sp>
    </p:spTree>
    <p:extLst>
      <p:ext uri="{BB962C8B-B14F-4D97-AF65-F5344CB8AC3E}">
        <p14:creationId xmlns:p14="http://schemas.microsoft.com/office/powerpoint/2010/main" val="21402496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nguoàn ôn phöôùc </a:t>
            </a:r>
            <a:br>
              <a:rPr lang="en-US"/>
            </a:br>
            <a:r>
              <a:rPr lang="en-US"/>
              <a:t>do nôi thieân ñình, </a:t>
            </a:r>
            <a:br>
              <a:rPr lang="en-US"/>
            </a:br>
            <a:r>
              <a:rPr lang="en-US"/>
              <a:t>laø soâng chaûy beân </a:t>
            </a:r>
            <a:br>
              <a:rPr lang="en-US"/>
            </a:br>
            <a:r>
              <a:rPr lang="en-US"/>
              <a:t>ñöôøng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16316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Linh löông cung </a:t>
            </a:r>
            <a:br>
              <a:rPr lang="en-US"/>
            </a:br>
            <a:r>
              <a:rPr lang="en-US"/>
              <a:t>döôõng hoàn ta nhaän ñöôïc, laø ma-na </a:t>
            </a:r>
            <a:br>
              <a:rPr lang="en-US"/>
            </a:br>
            <a:r>
              <a:rPr lang="en-US"/>
              <a:t>cuûa thieân quoác.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7955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Ñòa ñoà xem loái, </a:t>
            </a:r>
            <a:br>
              <a:rPr lang="en-US"/>
            </a:br>
            <a:r>
              <a:rPr lang="en-US"/>
              <a:t>la kinh ñöa ñöôøng </a:t>
            </a:r>
            <a:br>
              <a:rPr lang="en-US"/>
            </a:br>
            <a:r>
              <a:rPr lang="en-US"/>
              <a:t>veà treân nöôùc trôøi </a:t>
            </a:r>
            <a:br>
              <a:rPr lang="en-US"/>
            </a:br>
            <a:r>
              <a:rPr lang="en-US"/>
              <a:t>bình khöông.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6810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OÂi, duy Kinh </a:t>
            </a:r>
            <a:r>
              <a:rPr lang="en-US" smtClean="0"/>
              <a:t>Thaùnh </a:t>
            </a:r>
            <a:r>
              <a:rPr lang="en-US"/>
              <a:t/>
            </a:r>
            <a:br>
              <a:rPr lang="en-US"/>
            </a:br>
            <a:r>
              <a:rPr lang="en-US"/>
              <a:t>lôøi Cha ñaønh raønh, </a:t>
            </a:r>
            <a:br>
              <a:rPr lang="en-US"/>
            </a:br>
            <a:r>
              <a:rPr lang="en-US"/>
              <a:t>ngaøn thu nguyeân </a:t>
            </a:r>
            <a:br>
              <a:rPr lang="en-US"/>
            </a:br>
            <a:r>
              <a:rPr lang="en-US"/>
              <a:t>chæ Con thaùnh.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8683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ngoaøi Kinh </a:t>
            </a:r>
            <a:br>
              <a:rPr lang="en-US"/>
            </a:br>
            <a:r>
              <a:rPr lang="en-US"/>
              <a:t>Thaùnh, u minh treân ñaøng, laøm sao böôùc </a:t>
            </a:r>
            <a:br>
              <a:rPr lang="en-US"/>
            </a:br>
            <a:r>
              <a:rPr lang="en-US"/>
              <a:t>vaøo thieân quan.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4020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Xin Cha soi saùng </a:t>
            </a:r>
            <a:br>
              <a:rPr lang="en-US"/>
            </a:br>
            <a:r>
              <a:rPr lang="en-US"/>
              <a:t>ñaëng toâi hoïc haønh, </a:t>
            </a:r>
            <a:br>
              <a:rPr lang="en-US"/>
            </a:br>
            <a:r>
              <a:rPr lang="en-US"/>
              <a:t>ñöôïc khoân ngoan </a:t>
            </a:r>
            <a:br>
              <a:rPr lang="en-US"/>
            </a:br>
            <a:r>
              <a:rPr lang="en-US"/>
              <a:t>bôûi Kinh Thaùnh.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5545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nhaän linh </a:t>
            </a:r>
            <a:br>
              <a:rPr lang="en-US"/>
            </a:br>
            <a:r>
              <a:rPr lang="en-US"/>
              <a:t>huaán cho taâm nhu </a:t>
            </a:r>
            <a:br>
              <a:rPr lang="en-US"/>
            </a:br>
            <a:r>
              <a:rPr lang="en-US"/>
              <a:t>mì, vaø ñôn giaûn </a:t>
            </a:r>
            <a:br>
              <a:rPr lang="en-US"/>
            </a:br>
            <a:r>
              <a:rPr lang="en-US"/>
              <a:t>nhö haøi nhi.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152 – KINH THAÙNH LAØ NGOÏN ÑEØN</a:t>
            </a:r>
          </a:p>
        </p:txBody>
      </p:sp>
    </p:spTree>
    <p:extLst>
      <p:ext uri="{BB962C8B-B14F-4D97-AF65-F5344CB8AC3E}">
        <p14:creationId xmlns:p14="http://schemas.microsoft.com/office/powerpoint/2010/main" val="41956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112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15_Custom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2011-09-30T04:00:10Z</dcterms:created>
  <dcterms:modified xsi:type="dcterms:W3CDTF">2013-11-18T03:31:34Z</dcterms:modified>
</cp:coreProperties>
</file>