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CA KHEN </a:t>
            </a:r>
            <a:br>
              <a:rPr lang="en-US"/>
            </a:br>
            <a:r>
              <a:rPr lang="en-US"/>
              <a:t>THIEÂN ÑAÏO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810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153</a:t>
            </a:r>
          </a:p>
        </p:txBody>
      </p:sp>
    </p:spTree>
    <p:extLst>
      <p:ext uri="{BB962C8B-B14F-4D97-AF65-F5344CB8AC3E}">
        <p14:creationId xmlns:p14="http://schemas.microsoft.com/office/powerpoint/2010/main" val="5379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Xöa nay Kinh </a:t>
            </a:r>
            <a:br>
              <a:rPr lang="en-US"/>
            </a:br>
            <a:r>
              <a:rPr lang="en-US"/>
              <a:t>Thaùnh nhö linh kyø, </a:t>
            </a:r>
            <a:br>
              <a:rPr lang="en-US"/>
            </a:br>
            <a:r>
              <a:rPr lang="en-US"/>
              <a:t>giuïc maïnh meõ </a:t>
            </a:r>
            <a:br>
              <a:rPr lang="en-US"/>
            </a:br>
            <a:r>
              <a:rPr lang="en-US"/>
              <a:t>quaân ñoäi thaàn.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14546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Döôøng nhö thaùp </a:t>
            </a:r>
            <a:br>
              <a:rPr lang="en-US"/>
            </a:br>
            <a:r>
              <a:rPr lang="en-US"/>
              <a:t>haûi ñaêng quang huy, chieáu </a:t>
            </a:r>
            <a:r>
              <a:rPr lang="en-US" smtClean="0"/>
              <a:t>qua </a:t>
            </a:r>
            <a:r>
              <a:rPr lang="en-US"/>
              <a:t>theá gian </a:t>
            </a:r>
            <a:br>
              <a:rPr lang="en-US"/>
            </a:br>
            <a:r>
              <a:rPr lang="en-US"/>
              <a:t>traàm luaân.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4379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Hoïa ñoà ñaây, </a:t>
            </a:r>
            <a:br>
              <a:rPr lang="en-US"/>
            </a:br>
            <a:r>
              <a:rPr lang="en-US"/>
              <a:t>kim chæ höôùng ñaây, </a:t>
            </a:r>
            <a:br>
              <a:rPr lang="en-US"/>
            </a:br>
            <a:r>
              <a:rPr lang="en-US"/>
              <a:t>giöõa bieån phong </a:t>
            </a:r>
            <a:br>
              <a:rPr lang="en-US"/>
            </a:br>
            <a:r>
              <a:rPr lang="en-US"/>
              <a:t>ba cuoàng quay.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2696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Gaønh, lao, söông </a:t>
            </a:r>
            <a:br>
              <a:rPr lang="en-US"/>
            </a:br>
            <a:r>
              <a:rPr lang="en-US"/>
              <a:t>aùm baêng qua raøy, </a:t>
            </a:r>
            <a:br>
              <a:rPr lang="en-US"/>
            </a:br>
            <a:r>
              <a:rPr lang="en-US"/>
              <a:t>ñöa ta ñeán Christ </a:t>
            </a:r>
            <a:br>
              <a:rPr lang="en-US"/>
            </a:br>
            <a:r>
              <a:rPr lang="en-US"/>
              <a:t>möøng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8546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Xin Christ thaân aùi, ban ôn cho Toaøn </a:t>
            </a:r>
            <a:br>
              <a:rPr lang="en-US"/>
            </a:br>
            <a:r>
              <a:rPr lang="en-US"/>
              <a:t>Hoäi Thaùnh neân </a:t>
            </a:r>
            <a:br>
              <a:rPr lang="en-US"/>
            </a:br>
            <a:r>
              <a:rPr lang="en-US"/>
              <a:t>ñeøn vaøng.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12460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Haàu daâng caû trí </a:t>
            </a:r>
            <a:br>
              <a:rPr lang="en-US"/>
            </a:br>
            <a:r>
              <a:rPr lang="en-US"/>
              <a:t>taâm chuyeân lo </a:t>
            </a:r>
            <a:br>
              <a:rPr lang="en-US"/>
            </a:br>
            <a:r>
              <a:rPr lang="en-US"/>
              <a:t>chieáu chaân lyù </a:t>
            </a:r>
            <a:br>
              <a:rPr lang="en-US"/>
            </a:br>
            <a:r>
              <a:rPr lang="en-US"/>
              <a:t>cho 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11404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duøng chaân quang daãn daét nay, </a:t>
            </a:r>
            <a:br>
              <a:rPr lang="en-US"/>
            </a:br>
            <a:r>
              <a:rPr lang="en-US"/>
              <a:t>löõ khaùch böôùc treân ñöôøng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1611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Taän khi tan </a:t>
            </a:r>
            <a:br>
              <a:rPr lang="en-US"/>
            </a:br>
            <a:r>
              <a:rPr lang="en-US"/>
              <a:t>ñaùm maây ñen daày, </a:t>
            </a:r>
            <a:br>
              <a:rPr lang="en-US"/>
            </a:br>
            <a:r>
              <a:rPr lang="en-US"/>
              <a:t>nhìn Thaàn nhan </a:t>
            </a:r>
            <a:br>
              <a:rPr lang="en-US"/>
            </a:br>
            <a:r>
              <a:rPr lang="en-US"/>
              <a:t>tinh töôøng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18131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OÂi, Nhaân thaân </a:t>
            </a:r>
            <a:br>
              <a:rPr lang="en-US"/>
            </a:br>
            <a:r>
              <a:rPr lang="en-US"/>
              <a:t>Chuùa nguyeân Thieân Ñaïo, oà, Thaàn trí </a:t>
            </a:r>
            <a:br>
              <a:rPr lang="en-US"/>
            </a:br>
            <a:r>
              <a:rPr lang="en-US"/>
              <a:t>cao tuyeät vôøi.</a:t>
            </a:r>
          </a:p>
        </p:txBody>
      </p:sp>
    </p:spTree>
    <p:extLst>
      <p:ext uri="{BB962C8B-B14F-4D97-AF65-F5344CB8AC3E}">
        <p14:creationId xmlns:p14="http://schemas.microsoft.com/office/powerpoint/2010/main" val="54316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Chaân Lyù ñöùng </a:t>
            </a:r>
            <a:br>
              <a:rPr lang="en-US"/>
            </a:br>
            <a:r>
              <a:rPr lang="en-US"/>
              <a:t>vöõng bieát bao, </a:t>
            </a:r>
            <a:br>
              <a:rPr lang="en-US"/>
            </a:br>
            <a:r>
              <a:rPr lang="en-US"/>
              <a:t>Thaùnh quang giöõa </a:t>
            </a:r>
            <a:br>
              <a:rPr lang="en-US"/>
            </a:br>
            <a:r>
              <a:rPr lang="en-US"/>
              <a:t>ñeâm tröôøng 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37177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moïi trang trong quyeån Thaùnh Kinh, chieáu saùng caùch </a:t>
            </a:r>
            <a:br>
              <a:rPr lang="en-US"/>
            </a:br>
            <a:r>
              <a:rPr lang="en-US"/>
              <a:t>raát dieäu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2916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Ñeøn linh ñöa </a:t>
            </a:r>
            <a:br>
              <a:rPr lang="en-US"/>
            </a:br>
            <a:r>
              <a:rPr lang="en-US"/>
              <a:t>suoát chôn thieân </a:t>
            </a:r>
            <a:br>
              <a:rPr lang="en-US"/>
            </a:br>
            <a:r>
              <a:rPr lang="en-US"/>
              <a:t>trình, ngaøy ngaøy </a:t>
            </a:r>
            <a:br>
              <a:rPr lang="en-US"/>
            </a:br>
            <a:r>
              <a:rPr lang="en-US"/>
              <a:t>saùng soi ñeïp xinh.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9562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Do nôi chaân Chuùa </a:t>
            </a:r>
            <a:br>
              <a:rPr lang="en-US"/>
            </a:br>
            <a:r>
              <a:rPr lang="en-US"/>
              <a:t>yeâu thöông mình, </a:t>
            </a:r>
            <a:br>
              <a:rPr lang="en-US"/>
            </a:br>
            <a:r>
              <a:rPr lang="en-US"/>
              <a:t>maø Hoäi thaùnh </a:t>
            </a:r>
            <a:br>
              <a:rPr lang="en-US"/>
            </a:br>
            <a:r>
              <a:rPr lang="en-US"/>
              <a:t>höôûng ôn laønh.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0297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Hieän ñang ñem </a:t>
            </a:r>
            <a:br>
              <a:rPr lang="en-US"/>
            </a:br>
            <a:r>
              <a:rPr lang="en-US"/>
              <a:t>aùnh saùng Thaùnh </a:t>
            </a:r>
            <a:br>
              <a:rPr lang="en-US"/>
            </a:br>
            <a:r>
              <a:rPr lang="en-US"/>
              <a:t>Kinh, chieáu ra khaép </a:t>
            </a:r>
            <a:br>
              <a:rPr lang="en-US"/>
            </a:br>
            <a:r>
              <a:rPr lang="en-US"/>
              <a:t>nôi töôøng minh.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9143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hoäp tinh kim </a:t>
            </a:r>
            <a:br>
              <a:rPr lang="en-US"/>
            </a:br>
            <a:r>
              <a:rPr lang="en-US"/>
              <a:t>quyù baùu ñaây, </a:t>
            </a:r>
            <a:br>
              <a:rPr lang="en-US"/>
            </a:br>
            <a:r>
              <a:rPr lang="en-US"/>
              <a:t>chöùa chaùnh giaùo </a:t>
            </a:r>
            <a:br>
              <a:rPr lang="en-US"/>
            </a:br>
            <a:r>
              <a:rPr lang="en-US"/>
              <a:t>chaâu ngoïc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38145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tranh thieân quoác khoâng chi taøy, </a:t>
            </a:r>
            <a:br>
              <a:rPr lang="en-US"/>
            </a:br>
            <a:r>
              <a:rPr lang="en-US"/>
              <a:t>veà ñaïo vónh sanh </a:t>
            </a:r>
            <a:br>
              <a:rPr lang="en-US"/>
            </a:br>
            <a:r>
              <a:rPr lang="en-US"/>
              <a:t>dieäu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153 – CA KHEN THIEÂN ÑAÏO</a:t>
            </a:r>
          </a:p>
        </p:txBody>
      </p:sp>
    </p:spTree>
    <p:extLst>
      <p:ext uri="{BB962C8B-B14F-4D97-AF65-F5344CB8AC3E}">
        <p14:creationId xmlns:p14="http://schemas.microsoft.com/office/powerpoint/2010/main" val="2911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225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2011-09-30T04:26:20Z</dcterms:created>
  <dcterms:modified xsi:type="dcterms:W3CDTF">2013-11-18T03:31:19Z</dcterms:modified>
</cp:coreProperties>
</file>