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59" r:id="rId3"/>
    <p:sldId id="271" r:id="rId4"/>
    <p:sldId id="260" r:id="rId5"/>
    <p:sldId id="261" r:id="rId6"/>
    <p:sldId id="262" r:id="rId7"/>
    <p:sldId id="263" r:id="rId8"/>
    <p:sldId id="264" r:id="rId9"/>
    <p:sldId id="265" r:id="rId10"/>
    <p:sldId id="272" r:id="rId11"/>
    <p:sldId id="273" r:id="rId12"/>
    <p:sldId id="268" r:id="rId13"/>
    <p:sldId id="269" r:id="rId14"/>
    <p:sldId id="270" r:id="rId15"/>
    <p:sldId id="274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07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96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2377" y="2748691"/>
            <a:ext cx="79386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LÔØI DÒU DAØNG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216" y="4149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154</a:t>
            </a:r>
          </a:p>
        </p:txBody>
      </p:sp>
    </p:spTree>
    <p:extLst>
      <p:ext uri="{BB962C8B-B14F-4D97-AF65-F5344CB8AC3E}">
        <p14:creationId xmlns:p14="http://schemas.microsoft.com/office/powerpoint/2010/main" val="5185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6128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OÂi, lôøi dòu daøng. </a:t>
            </a:r>
            <a:br>
              <a:rPr lang="en-US"/>
            </a:br>
            <a:r>
              <a:rPr lang="en-US"/>
              <a:t>OÂi, lôøi dòu daøng, </a:t>
            </a:r>
            <a:br>
              <a:rPr lang="en-US"/>
            </a:br>
            <a:r>
              <a:rPr lang="en-US"/>
              <a:t>quyù thay lôøi ban </a:t>
            </a:r>
            <a:br>
              <a:rPr lang="en-US"/>
            </a:br>
            <a:r>
              <a:rPr lang="en-US"/>
              <a:t>tröôøng sinh!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050280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154 – LÔØI DÒU DAØNG</a:t>
            </a:r>
          </a:p>
        </p:txBody>
      </p:sp>
    </p:spTree>
    <p:extLst>
      <p:ext uri="{BB962C8B-B14F-4D97-AF65-F5344CB8AC3E}">
        <p14:creationId xmlns:p14="http://schemas.microsoft.com/office/powerpoint/2010/main" val="138858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OÂi, lôøi dòu daøng. </a:t>
            </a:r>
            <a:br>
              <a:rPr lang="en-US"/>
            </a:br>
            <a:r>
              <a:rPr lang="en-US"/>
              <a:t>OÂi, lôøi dòu daøng, </a:t>
            </a:r>
            <a:br>
              <a:rPr lang="en-US"/>
            </a:br>
            <a:r>
              <a:rPr lang="en-US"/>
              <a:t>quyù thay lôøi ban </a:t>
            </a:r>
            <a:br>
              <a:rPr lang="en-US"/>
            </a:br>
            <a:r>
              <a:rPr lang="en-US"/>
              <a:t>tröôøng sinh!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050280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154 – LÔØI DÒU DAØNG</a:t>
            </a:r>
          </a:p>
        </p:txBody>
      </p:sp>
    </p:spTree>
    <p:extLst>
      <p:ext uri="{BB962C8B-B14F-4D97-AF65-F5344CB8AC3E}">
        <p14:creationId xmlns:p14="http://schemas.microsoft.com/office/powerpoint/2010/main" val="165857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5210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Tai nghe vaêng vaúng tieáng phöôùc aâm vang, lôøi thieâng lieâng </a:t>
            </a:r>
            <a:br>
              <a:rPr lang="en-US"/>
            </a:br>
            <a:r>
              <a:rPr lang="en-US"/>
              <a:t>cuûa sinh maïng.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050280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154 – LÔØI DÒU DAØNG</a:t>
            </a:r>
          </a:p>
        </p:txBody>
      </p:sp>
    </p:spTree>
    <p:extLst>
      <p:ext uri="{BB962C8B-B14F-4D97-AF65-F5344CB8AC3E}">
        <p14:creationId xmlns:p14="http://schemas.microsoft.com/office/powerpoint/2010/main" val="12784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Ban ôn tha thöù giuùp soáng khöông an, </a:t>
            </a:r>
            <a:br>
              <a:rPr lang="en-US"/>
            </a:br>
            <a:r>
              <a:rPr lang="en-US"/>
              <a:t>lôøi thieâng lieâng </a:t>
            </a:r>
            <a:br>
              <a:rPr lang="en-US"/>
            </a:br>
            <a:r>
              <a:rPr lang="en-US"/>
              <a:t>cuûa sinh maïng.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050280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154 – LÔØI DÒU DAØNG</a:t>
            </a:r>
          </a:p>
        </p:txBody>
      </p:sp>
    </p:spTree>
    <p:extLst>
      <p:ext uri="{BB962C8B-B14F-4D97-AF65-F5344CB8AC3E}">
        <p14:creationId xmlns:p14="http://schemas.microsoft.com/office/powerpoint/2010/main" val="290631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3080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Moät Jeâsus </a:t>
            </a:r>
            <a:br>
              <a:rPr lang="en-US"/>
            </a:br>
            <a:r>
              <a:rPr lang="en-US"/>
              <a:t>Chaân Chuùa thoâi, </a:t>
            </a:r>
            <a:br>
              <a:rPr lang="en-US"/>
            </a:br>
            <a:r>
              <a:rPr lang="en-US"/>
              <a:t>toaøn quyeàn laøm</a:t>
            </a:r>
            <a:br>
              <a:rPr lang="en-US"/>
            </a:br>
            <a:r>
              <a:rPr lang="en-US"/>
              <a:t> neân thaùnh toâi.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050280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154 – LÔØI DÒU DAØNG</a:t>
            </a:r>
          </a:p>
        </p:txBody>
      </p:sp>
    </p:spTree>
    <p:extLst>
      <p:ext uri="{BB962C8B-B14F-4D97-AF65-F5344CB8AC3E}">
        <p14:creationId xmlns:p14="http://schemas.microsoft.com/office/powerpoint/2010/main" val="11992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6128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OÂi, lôøi dòu daøng. </a:t>
            </a:r>
            <a:br>
              <a:rPr lang="en-US"/>
            </a:br>
            <a:r>
              <a:rPr lang="en-US"/>
              <a:t>OÂi, lôøi dòu daøng, </a:t>
            </a:r>
            <a:br>
              <a:rPr lang="en-US"/>
            </a:br>
            <a:r>
              <a:rPr lang="en-US"/>
              <a:t>quyù thay lôøi ban </a:t>
            </a:r>
            <a:br>
              <a:rPr lang="en-US"/>
            </a:br>
            <a:r>
              <a:rPr lang="en-US"/>
              <a:t>tröôøng sinh!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050280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154 – LÔØI DÒU DAØNG</a:t>
            </a:r>
          </a:p>
        </p:txBody>
      </p:sp>
    </p:spTree>
    <p:extLst>
      <p:ext uri="{BB962C8B-B14F-4D97-AF65-F5344CB8AC3E}">
        <p14:creationId xmlns:p14="http://schemas.microsoft.com/office/powerpoint/2010/main" val="82153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OÂi, lôøi dòu daøng. </a:t>
            </a:r>
            <a:br>
              <a:rPr lang="en-US"/>
            </a:br>
            <a:r>
              <a:rPr lang="en-US"/>
              <a:t>OÂi, lôøi dòu daøng, </a:t>
            </a:r>
            <a:br>
              <a:rPr lang="en-US"/>
            </a:br>
            <a:r>
              <a:rPr lang="en-US"/>
              <a:t>quyù thay lôøi ban </a:t>
            </a:r>
            <a:br>
              <a:rPr lang="en-US"/>
            </a:br>
            <a:r>
              <a:rPr lang="en-US"/>
              <a:t>tröôøng sinh!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050280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154 – LÔØI DÒU DAØNG</a:t>
            </a:r>
          </a:p>
        </p:txBody>
      </p:sp>
    </p:spTree>
    <p:extLst>
      <p:ext uri="{BB962C8B-B14F-4D97-AF65-F5344CB8AC3E}">
        <p14:creationId xmlns:p14="http://schemas.microsoft.com/office/powerpoint/2010/main" val="52875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3690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smtClean="0"/>
              <a:t>1. </a:t>
            </a:r>
            <a:r>
              <a:rPr lang="en-US" smtClean="0"/>
              <a:t>Toâi </a:t>
            </a:r>
            <a:r>
              <a:rPr lang="en-US"/>
              <a:t>xin anh haõy </a:t>
            </a:r>
            <a:br>
              <a:rPr lang="en-US"/>
            </a:br>
            <a:r>
              <a:rPr lang="en-US"/>
              <a:t>ca theâm leân ñi, </a:t>
            </a:r>
            <a:br>
              <a:rPr lang="en-US"/>
            </a:br>
            <a:r>
              <a:rPr lang="en-US"/>
              <a:t>lôøi thieâng lieâng </a:t>
            </a:r>
            <a:br>
              <a:rPr lang="en-US"/>
            </a:br>
            <a:r>
              <a:rPr lang="en-US"/>
              <a:t>cuûa sinh maïng.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050280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154 – LÔØI DÒU DAØNG</a:t>
            </a:r>
          </a:p>
        </p:txBody>
      </p:sp>
    </p:spTree>
    <p:extLst>
      <p:ext uri="{BB962C8B-B14F-4D97-AF65-F5344CB8AC3E}">
        <p14:creationId xmlns:p14="http://schemas.microsoft.com/office/powerpoint/2010/main" val="116276993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3690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Cho toâi nghe thaáy </a:t>
            </a:r>
          </a:p>
          <a:p>
            <a:r>
              <a:rPr lang="en-US"/>
              <a:t>yù nghóa tinh vi, </a:t>
            </a:r>
            <a:br>
              <a:rPr lang="en-US"/>
            </a:br>
            <a:r>
              <a:rPr lang="en-US"/>
              <a:t>lôøi thieâng lieâng </a:t>
            </a:r>
            <a:br>
              <a:rPr lang="en-US"/>
            </a:br>
            <a:r>
              <a:rPr lang="en-US"/>
              <a:t>cuûa sinh maïng.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050280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154 – LÔØI DÒU DAØNG</a:t>
            </a:r>
          </a:p>
        </p:txBody>
      </p:sp>
    </p:spTree>
    <p:extLst>
      <p:ext uri="{BB962C8B-B14F-4D97-AF65-F5344CB8AC3E}">
        <p14:creationId xmlns:p14="http://schemas.microsoft.com/office/powerpoint/2010/main" val="23354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Lôøi dòu daøng </a:t>
            </a:r>
            <a:br>
              <a:rPr lang="en-US"/>
            </a:br>
            <a:r>
              <a:rPr lang="en-US"/>
              <a:t>ban vónh sinh, </a:t>
            </a:r>
          </a:p>
          <a:p>
            <a:r>
              <a:rPr lang="en-US"/>
              <a:t>haèng giuïc loøng </a:t>
            </a:r>
            <a:br>
              <a:rPr lang="en-US"/>
            </a:br>
            <a:r>
              <a:rPr lang="en-US"/>
              <a:t>tin saét ñinh.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050280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154 – LÔØI DÒU DAØNG</a:t>
            </a:r>
          </a:p>
        </p:txBody>
      </p:sp>
    </p:spTree>
    <p:extLst>
      <p:ext uri="{BB962C8B-B14F-4D97-AF65-F5344CB8AC3E}">
        <p14:creationId xmlns:p14="http://schemas.microsoft.com/office/powerpoint/2010/main" val="323561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6128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OÂi, lôøi dòu daøng. </a:t>
            </a:r>
            <a:br>
              <a:rPr lang="en-US"/>
            </a:br>
            <a:r>
              <a:rPr lang="en-US"/>
              <a:t>OÂi, lôøi dòu daøng, </a:t>
            </a:r>
            <a:br>
              <a:rPr lang="en-US"/>
            </a:br>
            <a:r>
              <a:rPr lang="en-US"/>
              <a:t>quyù thay lôøi ban </a:t>
            </a:r>
            <a:br>
              <a:rPr lang="en-US"/>
            </a:br>
            <a:r>
              <a:rPr lang="en-US"/>
              <a:t>tröôøng sinh!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050280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154 – LÔØI DÒU DAØNG</a:t>
            </a:r>
          </a:p>
        </p:txBody>
      </p:sp>
    </p:spTree>
    <p:extLst>
      <p:ext uri="{BB962C8B-B14F-4D97-AF65-F5344CB8AC3E}">
        <p14:creationId xmlns:p14="http://schemas.microsoft.com/office/powerpoint/2010/main" val="124909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OÂi, lôøi dòu daøng. </a:t>
            </a:r>
            <a:br>
              <a:rPr lang="en-US"/>
            </a:br>
            <a:r>
              <a:rPr lang="en-US"/>
              <a:t>OÂi, lôøi dòu daøng, </a:t>
            </a:r>
            <a:br>
              <a:rPr lang="en-US"/>
            </a:br>
            <a:r>
              <a:rPr lang="en-US"/>
              <a:t>quyù thay lôøi ban </a:t>
            </a:r>
            <a:br>
              <a:rPr lang="en-US"/>
            </a:br>
            <a:r>
              <a:rPr lang="en-US"/>
              <a:t>tröôøng sinh!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050280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154 – LÔØI DÒU DAØNG</a:t>
            </a:r>
          </a:p>
        </p:txBody>
      </p:sp>
    </p:spTree>
    <p:extLst>
      <p:ext uri="{BB962C8B-B14F-4D97-AF65-F5344CB8AC3E}">
        <p14:creationId xmlns:p14="http://schemas.microsoft.com/office/powerpoint/2010/main" val="151364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643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Jeâsus ban töù </a:t>
            </a:r>
            <a:br>
              <a:rPr lang="en-US"/>
            </a:br>
            <a:r>
              <a:rPr lang="en-US"/>
              <a:t>giuùp chuùng ta nay, </a:t>
            </a:r>
            <a:br>
              <a:rPr lang="en-US"/>
            </a:br>
            <a:r>
              <a:rPr lang="en-US"/>
              <a:t>lôøi thieâng lieâng </a:t>
            </a:r>
            <a:br>
              <a:rPr lang="en-US"/>
            </a:br>
            <a:r>
              <a:rPr lang="en-US"/>
              <a:t>cuûa sinh maïng.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050280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154 – LÔØI DÒU DAØNG</a:t>
            </a:r>
          </a:p>
        </p:txBody>
      </p:sp>
    </p:spTree>
    <p:extLst>
      <p:ext uri="{BB962C8B-B14F-4D97-AF65-F5344CB8AC3E}">
        <p14:creationId xmlns:p14="http://schemas.microsoft.com/office/powerpoint/2010/main" val="154211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6128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Nhaân gian ai naáy </a:t>
            </a:r>
            <a:br>
              <a:rPr lang="en-US"/>
            </a:br>
            <a:r>
              <a:rPr lang="en-US"/>
              <a:t>haõy laéng nghe ñaây, </a:t>
            </a:r>
            <a:br>
              <a:rPr lang="en-US"/>
            </a:br>
            <a:r>
              <a:rPr lang="en-US"/>
              <a:t>lôøi thieâng lieâng </a:t>
            </a:r>
            <a:br>
              <a:rPr lang="en-US"/>
            </a:br>
            <a:r>
              <a:rPr lang="en-US"/>
              <a:t>cuûa sinh maïng.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050280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154 – LÔØI DÒU DAØNG</a:t>
            </a:r>
          </a:p>
        </p:txBody>
      </p:sp>
    </p:spTree>
    <p:extLst>
      <p:ext uri="{BB962C8B-B14F-4D97-AF65-F5344CB8AC3E}">
        <p14:creationId xmlns:p14="http://schemas.microsoft.com/office/powerpoint/2010/main" val="193156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70090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Lôøi laï luøng ban töù ra, </a:t>
            </a:r>
          </a:p>
          <a:p>
            <a:r>
              <a:rPr lang="en-US"/>
              <a:t>töø thöôïng thieân </a:t>
            </a:r>
          </a:p>
          <a:p>
            <a:r>
              <a:rPr lang="en-US"/>
              <a:t>haáp daãn ta.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050280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154 – LÔØI DÒU DAØNG</a:t>
            </a:r>
          </a:p>
        </p:txBody>
      </p:sp>
    </p:spTree>
    <p:extLst>
      <p:ext uri="{BB962C8B-B14F-4D97-AF65-F5344CB8AC3E}">
        <p14:creationId xmlns:p14="http://schemas.microsoft.com/office/powerpoint/2010/main" val="298215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223</Words>
  <Application>Microsoft Office PowerPoint</Application>
  <PresentationFormat>On-screen Show (4:3)</PresentationFormat>
  <Paragraphs>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VNI-Aptima</vt:lpstr>
      <vt:lpstr>VNI-Garam</vt:lpstr>
      <vt:lpstr>15_Custom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11</cp:revision>
  <dcterms:created xsi:type="dcterms:W3CDTF">2013-10-12T13:27:28Z</dcterms:created>
  <dcterms:modified xsi:type="dcterms:W3CDTF">2013-11-18T03:31:07Z</dcterms:modified>
</cp:coreProperties>
</file>