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70" r:id="rId13"/>
    <p:sldId id="271" r:id="rId14"/>
    <p:sldId id="266" r:id="rId15"/>
    <p:sldId id="267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7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67128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KINH</a:t>
            </a:r>
          </a:p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AÂM NHAÏC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730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155</a:t>
            </a:r>
          </a:p>
        </p:txBody>
      </p:sp>
    </p:spTree>
    <p:extLst>
      <p:ext uri="{BB962C8B-B14F-4D97-AF65-F5344CB8AC3E}">
        <p14:creationId xmlns:p14="http://schemas.microsoft.com/office/powerpoint/2010/main" val="36114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laâm phaûi con ñöôøng beá taéc chaêng? Jeâsus laáy maét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daãn daét. </a:t>
            </a:r>
          </a:p>
        </p:txBody>
      </p:sp>
    </p:spTree>
    <p:extLst>
      <p:ext uri="{BB962C8B-B14F-4D97-AF65-F5344CB8AC3E}">
        <p14:creationId xmlns:p14="http://schemas.microsoft.com/office/powerpoint/2010/main" val="32982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anh haù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nuùng ñöùc tin?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ñaùp lôøi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khi xin.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61049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Quyù baùu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nhaïc Kinh Thaùnh naøy, tieân tri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41907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ñôùn ñau,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hy voïng döôøng bao, Thaùnh Kinh aâm nhaïc raát thanh cao!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9452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meâ moûi chaêng? Lôøi Chuùa chôù queân: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“Ai ñang moûi meâ,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haõy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ñang roái reng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ñeán ö?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ban söùc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dinh dö.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24436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Quyù baùu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nhaïc Kinh Thaùnh naøy, tieân tri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17214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ñôùn ñau,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hy voïng döôøng bao, Thaùnh Kinh aâm nhaïc raát thanh cao!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5030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Ñöông côn soùng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buoàn lôùp lôùp tuoân, khi ñau ñôùn nhö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nöôùc cuoán.</a:t>
            </a:r>
          </a:p>
        </p:txBody>
      </p:sp>
    </p:spTree>
    <p:extLst>
      <p:ext uri="{BB962C8B-B14F-4D97-AF65-F5344CB8AC3E}">
        <p14:creationId xmlns:p14="http://schemas.microsoft.com/office/powerpoint/2010/main" val="4204795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nghe tieáng aâm nhaïc thaùnh quoác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loøng töôi saùng, saàu naõo tieâu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40742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Quyù baùu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nhaïc Kinh Thaùnh naøy, tieân tri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28100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ñôùn ñau,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hy voïng döôøng bao, Thaùnh Kinh aâm nhaïc raát thanh cao!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42720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vaêng vaúng: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“Ta haèng ôû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ngöôi,”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lanh laûnh: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“Ngöôi ñöøng boái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roái.”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beân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toaøn tín baáy laâu,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khieán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aâu?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14609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Quyù baùu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nhaïc Kinh Thaùnh naøy, tieân tri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18646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ñôùn ñau,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hy voïng döôøng bao, Thaùnh Kinh aâm nhaïc raát thanh cao!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155 – THAÙNH KINH AÂM NHAÏC</a:t>
            </a:r>
          </a:p>
        </p:txBody>
      </p:sp>
    </p:spTree>
    <p:extLst>
      <p:ext uri="{BB962C8B-B14F-4D97-AF65-F5344CB8AC3E}">
        <p14:creationId xmlns:p14="http://schemas.microsoft.com/office/powerpoint/2010/main" val="22477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291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2013-10-12T13:20:31Z</dcterms:created>
  <dcterms:modified xsi:type="dcterms:W3CDTF">2013-11-18T03:30:51Z</dcterms:modified>
</cp:coreProperties>
</file>