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03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37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288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NEÂN HAÕY </a:t>
            </a:r>
            <a:br>
              <a:rPr lang="en-US"/>
            </a:br>
            <a:r>
              <a:rPr lang="en-US"/>
              <a:t>AÊN NAÊN </a:t>
            </a:r>
            <a:br>
              <a:rPr lang="en-US"/>
            </a:br>
            <a:r>
              <a:rPr lang="en-US"/>
              <a:t>HIEÄN NAY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157</a:t>
            </a:r>
          </a:p>
        </p:txBody>
      </p:sp>
    </p:spTree>
    <p:extLst>
      <p:ext uri="{BB962C8B-B14F-4D97-AF65-F5344CB8AC3E}">
        <p14:creationId xmlns:p14="http://schemas.microsoft.com/office/powerpoint/2010/main" val="18978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157 – NEÂN HAÕY AÊN NAÊN HIEÄN NAY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Nay Chuùa khuyeân môøi, nay Chuùa </a:t>
            </a:r>
            <a:br>
              <a:rPr lang="en-US"/>
            </a:br>
            <a:r>
              <a:rPr lang="en-US"/>
              <a:t>khuyeân môøi, ta khaù </a:t>
            </a:r>
            <a:br>
              <a:rPr lang="en-US"/>
            </a:br>
            <a:r>
              <a:rPr lang="en-US"/>
              <a:t>mau mau nhaän lôøi.</a:t>
            </a:r>
          </a:p>
        </p:txBody>
      </p:sp>
    </p:spTree>
    <p:extLst>
      <p:ext uri="{BB962C8B-B14F-4D97-AF65-F5344CB8AC3E}">
        <p14:creationId xmlns:p14="http://schemas.microsoft.com/office/powerpoint/2010/main" val="5939012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Chuùa Jeâsus löu </a:t>
            </a:r>
            <a:br>
              <a:rPr lang="en-US"/>
            </a:br>
            <a:r>
              <a:rPr lang="en-US"/>
              <a:t>huyeát vì cöùu ñôøi, </a:t>
            </a:r>
            <a:br>
              <a:rPr lang="en-US"/>
            </a:br>
            <a:r>
              <a:rPr lang="en-US"/>
              <a:t>neân haõy aên naên </a:t>
            </a:r>
            <a:br>
              <a:rPr lang="en-US"/>
            </a:br>
            <a:r>
              <a:rPr lang="en-US"/>
              <a:t>hieän nay.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157 – NEÂN HAÕY AÊN NAÊN HIEÄN NAY</a:t>
            </a:r>
          </a:p>
        </p:txBody>
      </p:sp>
    </p:spTree>
    <p:extLst>
      <p:ext uri="{BB962C8B-B14F-4D97-AF65-F5344CB8AC3E}">
        <p14:creationId xmlns:p14="http://schemas.microsoft.com/office/powerpoint/2010/main" val="13088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Ai naáy trong traàn, </a:t>
            </a:r>
            <a:br>
              <a:rPr lang="en-US"/>
            </a:br>
            <a:r>
              <a:rPr lang="en-US"/>
              <a:t>ai naáy trong traàn, </a:t>
            </a:r>
            <a:br>
              <a:rPr lang="en-US"/>
            </a:br>
            <a:r>
              <a:rPr lang="en-US"/>
              <a:t>mau ñeán Jeâsus </a:t>
            </a:r>
            <a:br>
              <a:rPr lang="en-US"/>
            </a:br>
            <a:r>
              <a:rPr lang="en-US"/>
              <a:t>nhaän phaàn.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157 – NEÂN HAÕY AÊN NAÊN HIEÄN NAY</a:t>
            </a:r>
          </a:p>
        </p:txBody>
      </p:sp>
    </p:spTree>
    <p:extLst>
      <p:ext uri="{BB962C8B-B14F-4D97-AF65-F5344CB8AC3E}">
        <p14:creationId xmlns:p14="http://schemas.microsoft.com/office/powerpoint/2010/main" val="130183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Thuù vui khi nay </a:t>
            </a:r>
            <a:br>
              <a:rPr lang="en-US"/>
            </a:br>
            <a:r>
              <a:rPr lang="en-US"/>
              <a:t>chaúng ñöôïc maáy </a:t>
            </a:r>
            <a:br>
              <a:rPr lang="en-US"/>
            </a:br>
            <a:r>
              <a:rPr lang="en-US"/>
              <a:t>ngaàn, neân haõy aên </a:t>
            </a:r>
            <a:br>
              <a:rPr lang="en-US"/>
            </a:br>
            <a:r>
              <a:rPr lang="en-US"/>
              <a:t>naên hieän nay.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157 – NEÂN HAÕY AÊN NAÊN HIEÄN NAY</a:t>
            </a:r>
          </a:p>
        </p:txBody>
      </p:sp>
    </p:spTree>
    <p:extLst>
      <p:ext uri="{BB962C8B-B14F-4D97-AF65-F5344CB8AC3E}">
        <p14:creationId xmlns:p14="http://schemas.microsoft.com/office/powerpoint/2010/main" val="375912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Duy huyeát Con Trôøi, duy huyeát Con Trôøi,</a:t>
            </a:r>
            <a:br>
              <a:rPr lang="en-US"/>
            </a:br>
            <a:r>
              <a:rPr lang="en-US"/>
              <a:t>ba cöùu aân muoân</a:t>
            </a:r>
            <a:br>
              <a:rPr lang="en-US"/>
            </a:br>
            <a:r>
              <a:rPr lang="en-US"/>
              <a:t>muoân ñôøi.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157 – NEÂN HAÕY AÊN NAÊN HIEÄN NAY</a:t>
            </a:r>
          </a:p>
        </p:txBody>
      </p:sp>
    </p:spTree>
    <p:extLst>
      <p:ext uri="{BB962C8B-B14F-4D97-AF65-F5344CB8AC3E}">
        <p14:creationId xmlns:p14="http://schemas.microsoft.com/office/powerpoint/2010/main" val="66719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Chôù nghi hay </a:t>
            </a:r>
            <a:br>
              <a:rPr lang="en-US"/>
            </a:br>
            <a:r>
              <a:rPr lang="en-US"/>
              <a:t>lô löûng maø treã thôøi, </a:t>
            </a:r>
            <a:br>
              <a:rPr lang="en-US"/>
            </a:br>
            <a:r>
              <a:rPr lang="en-US"/>
              <a:t>neân haõy aên naên </a:t>
            </a:r>
            <a:br>
              <a:rPr lang="en-US"/>
            </a:br>
            <a:r>
              <a:rPr lang="en-US"/>
              <a:t>hieän nay.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157 – NEÂN HAÕY AÊN NAÊN HIEÄN NAY</a:t>
            </a:r>
          </a:p>
        </p:txBody>
      </p:sp>
    </p:spTree>
    <p:extLst>
      <p:ext uri="{BB962C8B-B14F-4D97-AF65-F5344CB8AC3E}">
        <p14:creationId xmlns:p14="http://schemas.microsoft.com/office/powerpoint/2010/main" val="322357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AÂn ñieån cao daøy,</a:t>
            </a:r>
            <a:br>
              <a:rPr lang="en-US"/>
            </a:br>
            <a:r>
              <a:rPr lang="en-US"/>
              <a:t>aân ñieån cao daøy,</a:t>
            </a:r>
            <a:br>
              <a:rPr lang="en-US"/>
            </a:br>
            <a:r>
              <a:rPr lang="en-US"/>
              <a:t>aân ñieån cao </a:t>
            </a:r>
            <a:br>
              <a:rPr lang="en-US"/>
            </a:br>
            <a:r>
              <a:rPr lang="en-US"/>
              <a:t>khoân chi taøy.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157 – NEÂN HAÕY AÊN NAÊN HIEÄN NAY</a:t>
            </a:r>
          </a:p>
        </p:txBody>
      </p:sp>
    </p:spTree>
    <p:extLst>
      <p:ext uri="{BB962C8B-B14F-4D97-AF65-F5344CB8AC3E}">
        <p14:creationId xmlns:p14="http://schemas.microsoft.com/office/powerpoint/2010/main" val="249939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Chính hoâm nay </a:t>
            </a:r>
            <a:br>
              <a:rPr lang="en-US"/>
            </a:br>
            <a:r>
              <a:rPr lang="en-US"/>
              <a:t>aân ñieån coøn toû baøy, </a:t>
            </a:r>
            <a:br>
              <a:rPr lang="en-US"/>
            </a:br>
            <a:r>
              <a:rPr lang="en-US"/>
              <a:t>neân haõy aên naên </a:t>
            </a:r>
            <a:br>
              <a:rPr lang="en-US"/>
            </a:br>
            <a:r>
              <a:rPr lang="en-US"/>
              <a:t>hieän nay.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157 – NEÂN HAÕY AÊN NAÊN HIEÄN NAY</a:t>
            </a:r>
          </a:p>
        </p:txBody>
      </p:sp>
    </p:spTree>
    <p:extLst>
      <p:ext uri="{BB962C8B-B14F-4D97-AF65-F5344CB8AC3E}">
        <p14:creationId xmlns:p14="http://schemas.microsoft.com/office/powerpoint/2010/main" val="169106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129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VNI-Aptima</vt:lpstr>
      <vt:lpstr>VNI-Garam</vt:lpstr>
      <vt:lpstr>16_Custom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22</cp:revision>
  <dcterms:created xsi:type="dcterms:W3CDTF">2011-10-03T14:44:37Z</dcterms:created>
  <dcterms:modified xsi:type="dcterms:W3CDTF">2013-11-18T03:30:21Z</dcterms:modified>
</cp:coreProperties>
</file>