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1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CHRIST </a:t>
            </a:r>
            <a:br>
              <a:rPr lang="en-US"/>
            </a:br>
            <a:r>
              <a:rPr lang="en-US"/>
              <a:t>GOÏI BAÏN </a:t>
            </a:r>
            <a:br>
              <a:rPr lang="en-US"/>
            </a:br>
            <a:r>
              <a:rPr lang="en-US"/>
              <a:t>MEÄT NHOÏC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158</a:t>
            </a:r>
          </a:p>
        </p:txBody>
      </p:sp>
    </p:spTree>
    <p:extLst>
      <p:ext uri="{BB962C8B-B14F-4D97-AF65-F5344CB8AC3E}">
        <p14:creationId xmlns:p14="http://schemas.microsoft.com/office/powerpoint/2010/main" val="1414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1" y="1143000"/>
            <a:ext cx="9141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Cuoäc ñôøi baïn caûm thaáy lao phieàn ö?</a:t>
            </a:r>
            <a:br>
              <a:rPr lang="en-US"/>
            </a:br>
            <a:r>
              <a:rPr lang="en-US"/>
              <a:t>Loøng thoáng bi </a:t>
            </a:r>
            <a:br>
              <a:rPr lang="en-US"/>
            </a:br>
            <a:r>
              <a:rPr lang="en-US"/>
              <a:t>than van?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</p:spTree>
    <p:extLst>
      <p:ext uri="{BB962C8B-B14F-4D97-AF65-F5344CB8AC3E}">
        <p14:creationId xmlns:p14="http://schemas.microsoft.com/office/powerpoint/2010/main" val="41244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Khaù tieáp cöùu aân </a:t>
            </a:r>
            <a:br>
              <a:rPr lang="en-US"/>
            </a:br>
            <a:r>
              <a:rPr lang="en-US"/>
              <a:t>nay khoâng neân töø, </a:t>
            </a:r>
            <a:br>
              <a:rPr lang="en-US"/>
            </a:br>
            <a:r>
              <a:rPr lang="en-US"/>
              <a:t>ñöôïc nghæ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</p:spTree>
    <p:extLst>
      <p:ext uri="{BB962C8B-B14F-4D97-AF65-F5344CB8AC3E}">
        <p14:creationId xmlns:p14="http://schemas.microsoft.com/office/powerpoint/2010/main" val="311625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1" y="1143000"/>
            <a:ext cx="9141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Naày baïn meät moûi </a:t>
            </a:r>
            <a:br>
              <a:rPr lang="en-US"/>
            </a:br>
            <a:r>
              <a:rPr lang="en-US"/>
              <a:t>laéng nghe Christ khuyeân laïi choã </a:t>
            </a:r>
            <a:br>
              <a:rPr lang="en-US"/>
            </a:br>
            <a:r>
              <a:rPr lang="en-US"/>
              <a:t>hoâng thöông ñau.</a:t>
            </a:r>
          </a:p>
        </p:txBody>
      </p:sp>
    </p:spTree>
    <p:extLst>
      <p:ext uri="{BB962C8B-B14F-4D97-AF65-F5344CB8AC3E}">
        <p14:creationId xmlns:p14="http://schemas.microsoft.com/office/powerpoint/2010/main" val="40953859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phaùn: </a:t>
            </a:r>
            <a:br>
              <a:rPr lang="en-US"/>
            </a:br>
            <a:r>
              <a:rPr lang="en-US"/>
              <a:t>“Muoán taâm linh </a:t>
            </a:r>
            <a:br>
              <a:rPr lang="en-US"/>
            </a:br>
            <a:r>
              <a:rPr lang="en-US"/>
              <a:t>an ninh lieàn, </a:t>
            </a:r>
            <a:br>
              <a:rPr lang="en-US"/>
            </a:br>
            <a:r>
              <a:rPr lang="en-US"/>
              <a:t>laïi ñaây </a:t>
            </a:r>
            <a:r>
              <a:rPr lang="en-US" smtClean="0"/>
              <a:t>mau.”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</p:spTree>
    <p:extLst>
      <p:ext uri="{BB962C8B-B14F-4D97-AF65-F5344CB8AC3E}">
        <p14:creationId xmlns:p14="http://schemas.microsoft.com/office/powerpoint/2010/main" val="14815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1" y="1143000"/>
            <a:ext cx="9141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Naày baïn tìm Chuùa, Chuùa ñöông tìm kìa,</a:t>
            </a:r>
            <a:br>
              <a:rPr lang="en-US"/>
            </a:br>
            <a:r>
              <a:rPr lang="en-US"/>
              <a:t>baïn ñeán ñem </a:t>
            </a:r>
            <a:br>
              <a:rPr lang="en-US"/>
            </a:br>
            <a:r>
              <a:rPr lang="en-US"/>
              <a:t>nguyeân taâm.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</p:spTree>
    <p:extLst>
      <p:ext uri="{BB962C8B-B14F-4D97-AF65-F5344CB8AC3E}">
        <p14:creationId xmlns:p14="http://schemas.microsoft.com/office/powerpoint/2010/main" val="12309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ñöùng </a:t>
            </a:r>
            <a:br>
              <a:rPr lang="en-US"/>
            </a:br>
            <a:r>
              <a:rPr lang="en-US"/>
              <a:t>goõ taâm moân </a:t>
            </a:r>
            <a:br>
              <a:rPr lang="en-US"/>
            </a:br>
            <a:r>
              <a:rPr lang="en-US"/>
              <a:t>luoân luoân kìa, </a:t>
            </a:r>
            <a:br>
              <a:rPr lang="en-US"/>
            </a:br>
            <a:r>
              <a:rPr lang="en-US"/>
              <a:t>chôø ngöï laâm.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</p:spTree>
    <p:extLst>
      <p:ext uri="{BB962C8B-B14F-4D97-AF65-F5344CB8AC3E}">
        <p14:creationId xmlns:p14="http://schemas.microsoft.com/office/powerpoint/2010/main" val="40004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Baïn thöøa nhaän </a:t>
            </a:r>
            <a:br>
              <a:rPr lang="en-US"/>
            </a:br>
            <a:r>
              <a:rPr lang="en-US"/>
              <a:t>Chuùa, Chuùa cho </a:t>
            </a:r>
            <a:br>
              <a:rPr lang="en-US"/>
            </a:br>
            <a:r>
              <a:rPr lang="en-US"/>
              <a:t>truøng sanh, toaøn cöùu thaân, taâm, linh.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</p:spTree>
    <p:extLst>
      <p:ext uri="{BB962C8B-B14F-4D97-AF65-F5344CB8AC3E}">
        <p14:creationId xmlns:p14="http://schemas.microsoft.com/office/powerpoint/2010/main" val="24323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baûo döôõng </a:t>
            </a:r>
            <a:br>
              <a:rPr lang="en-US"/>
            </a:br>
            <a:r>
              <a:rPr lang="en-US"/>
              <a:t>ñeán khi teân </a:t>
            </a:r>
            <a:br>
              <a:rPr lang="en-US"/>
            </a:br>
            <a:r>
              <a:rPr lang="en-US"/>
              <a:t>thieân thaønh,</a:t>
            </a:r>
            <a:br>
              <a:rPr lang="en-US"/>
            </a:br>
            <a:r>
              <a:rPr lang="en-US"/>
              <a:t>thaät haïnh vinh.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</p:spTree>
    <p:extLst>
      <p:ext uri="{BB962C8B-B14F-4D97-AF65-F5344CB8AC3E}">
        <p14:creationId xmlns:p14="http://schemas.microsoft.com/office/powerpoint/2010/main" val="301497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1" y="1143000"/>
            <a:ext cx="9141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Baïn coøn töø choái </a:t>
            </a:r>
            <a:br>
              <a:rPr lang="en-US"/>
            </a:br>
            <a:r>
              <a:rPr lang="en-US"/>
              <a:t>cöùu aân Ngaøi sao, </a:t>
            </a:r>
            <a:br>
              <a:rPr lang="en-US"/>
            </a:br>
            <a:r>
              <a:rPr lang="en-US"/>
              <a:t>maø noùi “Khoâng, </a:t>
            </a:r>
            <a:br>
              <a:rPr lang="en-US"/>
            </a:br>
            <a:r>
              <a:rPr lang="en-US"/>
              <a:t>khoâng” a?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</p:spTree>
    <p:extLst>
      <p:ext uri="{BB962C8B-B14F-4D97-AF65-F5344CB8AC3E}">
        <p14:creationId xmlns:p14="http://schemas.microsoft.com/office/powerpoint/2010/main" val="17574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Nôõ thoaùi thaùc </a:t>
            </a:r>
            <a:br>
              <a:rPr lang="en-US"/>
            </a:br>
            <a:r>
              <a:rPr lang="en-US"/>
              <a:t>ñeå Christ ñau </a:t>
            </a:r>
            <a:br>
              <a:rPr lang="en-US"/>
            </a:br>
            <a:r>
              <a:rPr lang="en-US"/>
              <a:t>thöông naøo, </a:t>
            </a:r>
            <a:br>
              <a:rPr lang="en-US"/>
            </a:br>
            <a:r>
              <a:rPr lang="en-US"/>
              <a:t>Ngaøi ñaønh qua.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158 – CHRIST GOÏI BAÏN MEÄT NHOÏC</a:t>
            </a:r>
          </a:p>
        </p:txBody>
      </p:sp>
    </p:spTree>
    <p:extLst>
      <p:ext uri="{BB962C8B-B14F-4D97-AF65-F5344CB8AC3E}">
        <p14:creationId xmlns:p14="http://schemas.microsoft.com/office/powerpoint/2010/main" val="20601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143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2011-10-03T14:54:45Z</dcterms:created>
  <dcterms:modified xsi:type="dcterms:W3CDTF">2013-11-18T03:30:05Z</dcterms:modified>
</cp:coreProperties>
</file>