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1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ÔN CHUÙA JEÂSUS </a:t>
            </a:r>
            <a:br>
              <a:rPr lang="en-US"/>
            </a:br>
            <a:r>
              <a:rPr lang="en-US"/>
              <a:t>KEÂU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159</a:t>
            </a:r>
          </a:p>
        </p:txBody>
      </p:sp>
    </p:spTree>
    <p:extLst>
      <p:ext uri="{BB962C8B-B14F-4D97-AF65-F5344CB8AC3E}">
        <p14:creationId xmlns:p14="http://schemas.microsoft.com/office/powerpoint/2010/main" val="24154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1" y="1371600"/>
            <a:ext cx="91417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Cha Thaùnh böõa </a:t>
            </a:r>
            <a:br>
              <a:rPr lang="en-US"/>
            </a:br>
            <a:r>
              <a:rPr lang="en-US"/>
              <a:t>nay keâu toâi vaøo,</a:t>
            </a:r>
            <a:br>
              <a:rPr lang="en-US"/>
            </a:br>
            <a:r>
              <a:rPr lang="en-US"/>
              <a:t>Thaàn Linh noân</a:t>
            </a:r>
            <a:br>
              <a:rPr lang="en-US"/>
            </a:br>
            <a:r>
              <a:rPr lang="en-US"/>
              <a:t>naû öôùc ao.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57489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Thieân söù nhoùm quanh thieân moân chôø,</a:t>
            </a:r>
            <a:br>
              <a:rPr lang="en-US"/>
            </a:br>
            <a:r>
              <a:rPr lang="en-US"/>
              <a:t>nhaø Cha tieáp </a:t>
            </a:r>
            <a:br>
              <a:rPr lang="en-US"/>
            </a:br>
            <a:r>
              <a:rPr lang="en-US"/>
              <a:t>nghinh röïc rôõ.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23359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Tuyeät khoâng ai </a:t>
            </a:r>
            <a:br>
              <a:rPr lang="en-US"/>
            </a:br>
            <a:r>
              <a:rPr lang="en-US"/>
              <a:t>hoûi gaïn chi ñaâu,</a:t>
            </a:r>
            <a:br>
              <a:rPr lang="en-US"/>
            </a:br>
            <a:r>
              <a:rPr lang="en-US"/>
              <a:t>naøo ai ngaên trôû </a:t>
            </a:r>
            <a:br>
              <a:rPr lang="en-US"/>
            </a:br>
            <a:r>
              <a:rPr lang="en-US"/>
              <a:t>moät caâu.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289530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Ñaây voán gia </a:t>
            </a:r>
            <a:br>
              <a:rPr lang="en-US"/>
            </a:br>
            <a:r>
              <a:rPr lang="en-US"/>
              <a:t>höông Cha toâi </a:t>
            </a:r>
            <a:br>
              <a:rPr lang="en-US"/>
            </a:br>
            <a:r>
              <a:rPr lang="en-US"/>
              <a:t>maø, con laïc loái </a:t>
            </a:r>
            <a:br>
              <a:rPr lang="en-US"/>
            </a:br>
            <a:r>
              <a:rPr lang="en-US"/>
              <a:t>quay veà nhaø.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19302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OÂi, bieån yeâu </a:t>
            </a:r>
            <a:br>
              <a:rPr lang="en-US"/>
            </a:br>
            <a:r>
              <a:rPr lang="en-US"/>
              <a:t>thöông saâu voâ cuøng,</a:t>
            </a:r>
            <a:br>
              <a:rPr lang="en-US"/>
            </a:br>
            <a:r>
              <a:rPr lang="en-US"/>
              <a:t>hoàng moân muoân </a:t>
            </a:r>
            <a:br>
              <a:rPr lang="en-US"/>
            </a:br>
            <a:r>
              <a:rPr lang="en-US"/>
              <a:t>thöôû môû tung.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18909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Trong luùc thöông </a:t>
            </a:r>
            <a:br>
              <a:rPr lang="en-US"/>
            </a:br>
            <a:r>
              <a:rPr lang="en-US"/>
              <a:t>taâm chaâu tuoân daøo,</a:t>
            </a:r>
            <a:br>
              <a:rPr lang="en-US"/>
            </a:br>
            <a:r>
              <a:rPr lang="en-US"/>
              <a:t>baèng khoâng Chuùa, </a:t>
            </a:r>
            <a:br>
              <a:rPr lang="en-US"/>
            </a:br>
            <a:r>
              <a:rPr lang="en-US"/>
              <a:t>toâi laøm sao.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35464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Gaëp khi bao caûnh nghòch vaây toâi,</a:t>
            </a:r>
            <a:br>
              <a:rPr lang="en-US"/>
            </a:br>
            <a:r>
              <a:rPr lang="en-US"/>
              <a:t>laøm cho toâi </a:t>
            </a:r>
            <a:br>
              <a:rPr lang="en-US"/>
            </a:br>
            <a:r>
              <a:rPr lang="en-US"/>
              <a:t>thaát voïng thoâi.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28838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Tay Chuùa saün </a:t>
            </a:r>
            <a:br>
              <a:rPr lang="en-US"/>
            </a:br>
            <a:r>
              <a:rPr lang="en-US"/>
              <a:t>nghinh con laïc loaøi,</a:t>
            </a:r>
            <a:br>
              <a:rPr lang="en-US"/>
            </a:br>
            <a:r>
              <a:rPr lang="en-US"/>
              <a:t>tai nghe tieáng </a:t>
            </a:r>
            <a:br>
              <a:rPr lang="en-US"/>
            </a:br>
            <a:r>
              <a:rPr lang="en-US"/>
              <a:t>toâi caàu naøi.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27994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1" y="1676400"/>
            <a:ext cx="91417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Ôn Chuùa Jeâsus </a:t>
            </a:r>
            <a:br>
              <a:rPr lang="en-US"/>
            </a:br>
            <a:r>
              <a:rPr lang="en-US"/>
              <a:t>keâu toâi veà, töø ñaây </a:t>
            </a:r>
            <a:br>
              <a:rPr lang="en-US"/>
            </a:br>
            <a:r>
              <a:rPr lang="en-US"/>
              <a:t>ly thoaùt beán meâ.</a:t>
            </a:r>
          </a:p>
        </p:txBody>
      </p:sp>
    </p:spTree>
    <p:extLst>
      <p:ext uri="{BB962C8B-B14F-4D97-AF65-F5344CB8AC3E}">
        <p14:creationId xmlns:p14="http://schemas.microsoft.com/office/powerpoint/2010/main" val="1304247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Tuy tröôùc aùc khieân </a:t>
            </a:r>
            <a:br>
              <a:rPr lang="en-US"/>
            </a:br>
            <a:r>
              <a:rPr lang="en-US"/>
              <a:t>nhö ñôn hoàng, ñôøi </a:t>
            </a:r>
            <a:br>
              <a:rPr lang="en-US"/>
            </a:br>
            <a:r>
              <a:rPr lang="en-US"/>
              <a:t>toâi ñaõng hoang </a:t>
            </a:r>
            <a:br>
              <a:rPr lang="en-US"/>
            </a:br>
            <a:r>
              <a:rPr lang="en-US"/>
              <a:t>cuoàng phoùng.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137635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laâu toâi teû </a:t>
            </a:r>
            <a:br>
              <a:rPr lang="en-US"/>
            </a:br>
            <a:r>
              <a:rPr lang="en-US"/>
              <a:t>ñöôøng quang minh, </a:t>
            </a:r>
            <a:br>
              <a:rPr lang="en-US"/>
            </a:br>
            <a:r>
              <a:rPr lang="en-US"/>
              <a:t>lìa Cha nhaân aùi</a:t>
            </a:r>
            <a:br>
              <a:rPr lang="en-US"/>
            </a:br>
            <a:r>
              <a:rPr lang="en-US"/>
              <a:t>dieäu vinh.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76832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Nhöng huyeát Chuùa </a:t>
            </a:r>
            <a:br>
              <a:rPr lang="en-US"/>
            </a:br>
            <a:r>
              <a:rPr lang="en-US"/>
              <a:t>xöa tuoân goäi loøng, </a:t>
            </a:r>
            <a:br>
              <a:rPr lang="en-US"/>
            </a:br>
            <a:r>
              <a:rPr lang="en-US"/>
              <a:t>nay Ngaøi phieáu </a:t>
            </a:r>
            <a:br>
              <a:rPr lang="en-US"/>
            </a:br>
            <a:r>
              <a:rPr lang="en-US"/>
              <a:t>toâi saïch roøng.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112148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Nay Chuùa môû toang thieân moân Ngaøi,</a:t>
            </a:r>
            <a:br>
              <a:rPr lang="en-US"/>
            </a:br>
            <a:r>
              <a:rPr lang="en-US"/>
              <a:t>vaø ñang aâu yeám </a:t>
            </a:r>
            <a:br>
              <a:rPr lang="en-US"/>
            </a:br>
            <a:r>
              <a:rPr lang="en-US"/>
              <a:t>khuyeân naøi.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9664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Nghinh tieáp nhöõng </a:t>
            </a:r>
            <a:br>
              <a:rPr lang="en-US"/>
            </a:br>
            <a:r>
              <a:rPr lang="en-US"/>
              <a:t>ai ñang ñi laïc,</a:t>
            </a:r>
            <a:br>
              <a:rPr lang="en-US"/>
            </a:br>
            <a:r>
              <a:rPr lang="en-US"/>
              <a:t>vaøo ñaây thöù tha </a:t>
            </a:r>
            <a:br>
              <a:rPr lang="en-US"/>
            </a:br>
            <a:r>
              <a:rPr lang="en-US"/>
              <a:t>toäi aùc.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42070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loãi tröôùc, Chuùa </a:t>
            </a:r>
            <a:br>
              <a:rPr lang="en-US"/>
            </a:br>
            <a:r>
              <a:rPr lang="en-US"/>
              <a:t>thaät queân ngay,</a:t>
            </a:r>
            <a:br>
              <a:rPr lang="en-US"/>
            </a:br>
            <a:r>
              <a:rPr lang="en-US"/>
              <a:t>raøy yeân vui maõi </a:t>
            </a:r>
            <a:br>
              <a:rPr lang="en-US"/>
            </a:br>
            <a:r>
              <a:rPr lang="en-US"/>
              <a:t>möøng thay.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33249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Ban thöôûng töông </a:t>
            </a:r>
            <a:br>
              <a:rPr lang="en-US"/>
            </a:br>
            <a:r>
              <a:rPr lang="en-US"/>
              <a:t>lai troâng caäy hoaøi,</a:t>
            </a:r>
            <a:br>
              <a:rPr lang="en-US"/>
            </a:br>
            <a:r>
              <a:rPr lang="en-US"/>
              <a:t>kim mieän laõnh </a:t>
            </a:r>
            <a:br>
              <a:rPr lang="en-US"/>
            </a:br>
            <a:r>
              <a:rPr lang="en-US"/>
              <a:t>nôi laïc ñaøi.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1" y="5943600"/>
            <a:ext cx="914173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159 – ÔN CHUÙA JEÂSUS KEÂU TOÂI</a:t>
            </a:r>
          </a:p>
        </p:txBody>
      </p:sp>
    </p:spTree>
    <p:extLst>
      <p:ext uri="{BB962C8B-B14F-4D97-AF65-F5344CB8AC3E}">
        <p14:creationId xmlns:p14="http://schemas.microsoft.com/office/powerpoint/2010/main" val="23657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230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2011-10-03T15:03:27Z</dcterms:created>
  <dcterms:modified xsi:type="dcterms:W3CDTF">2013-11-18T03:29:55Z</dcterms:modified>
</cp:coreProperties>
</file>