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26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3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526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JEÂSUS </a:t>
            </a:r>
            <a:br>
              <a:rPr lang="en-US"/>
            </a:br>
            <a:r>
              <a:rPr lang="en-US"/>
              <a:t>ÑANG ÑÖÙNG </a:t>
            </a:r>
            <a:br>
              <a:rPr lang="en-US"/>
            </a:br>
            <a:r>
              <a:rPr lang="en-US"/>
              <a:t>KHUYEÂN LÔN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163</a:t>
            </a:r>
          </a:p>
        </p:txBody>
      </p:sp>
    </p:spTree>
    <p:extLst>
      <p:ext uri="{BB962C8B-B14F-4D97-AF65-F5344CB8AC3E}">
        <p14:creationId xmlns:p14="http://schemas.microsoft.com/office/powerpoint/2010/main" val="6446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5. </a:t>
            </a:r>
            <a:r>
              <a:rPr lang="en-US"/>
              <a:t>Caàu Ngaøi ñöa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daãn toâi </a:t>
            </a:r>
            <a:r>
              <a:rPr lang="en-US"/>
              <a:t>treân thieân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trình, duy </a:t>
            </a:r>
            <a:r>
              <a:rPr lang="en-US"/>
              <a:t>daâng yù </a:t>
            </a:r>
            <a:br>
              <a:rPr lang="en-US"/>
            </a:br>
            <a:r>
              <a:rPr lang="en-US"/>
              <a:t>nguyeän Cha.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16390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lôøi noùi, </a:t>
            </a:r>
            <a:br>
              <a:rPr lang="en-US"/>
            </a:br>
            <a:r>
              <a:rPr lang="en-US"/>
              <a:t>cöû chæ, thaûy </a:t>
            </a:r>
            <a:br>
              <a:rPr lang="en-US"/>
            </a:br>
            <a:r>
              <a:rPr lang="en-US"/>
              <a:t>vui tình </a:t>
            </a:r>
            <a:br>
              <a:rPr lang="en-US"/>
            </a:br>
            <a:r>
              <a:rPr lang="en-US"/>
              <a:t>Gieâ-hoâ-va.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13777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6. </a:t>
            </a:r>
            <a:r>
              <a:rPr lang="en-US"/>
              <a:t>Möøng naøo hôn luùc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qui phuïc toaøn,</a:t>
            </a:r>
            <a:br>
              <a:rPr lang="en-US"/>
            </a:br>
            <a:r>
              <a:rPr lang="en-US"/>
              <a:t>khoâng toan giöõ </a:t>
            </a:r>
            <a:br>
              <a:rPr lang="en-US"/>
            </a:br>
            <a:r>
              <a:rPr lang="en-US"/>
              <a:t>phaàn rieâng.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21801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Ñaàu phuïc Chuùa </a:t>
            </a:r>
            <a:br>
              <a:rPr lang="en-US"/>
            </a:br>
            <a:r>
              <a:rPr lang="en-US"/>
              <a:t>toâi caûm thaáy </a:t>
            </a:r>
            <a:br>
              <a:rPr lang="en-US"/>
            </a:br>
            <a:r>
              <a:rPr lang="en-US"/>
              <a:t>roõ raøng ñaày </a:t>
            </a:r>
            <a:br>
              <a:rPr lang="en-US"/>
            </a:br>
            <a:r>
              <a:rPr lang="en-US"/>
              <a:t>bình yeân.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5010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Jeâsus </a:t>
            </a:r>
            <a:r>
              <a:rPr lang="en-US" smtClean="0"/>
              <a:t>ñöông </a:t>
            </a:r>
            <a:r>
              <a:rPr lang="en-US"/>
              <a:t/>
            </a:r>
            <a:br>
              <a:rPr lang="en-US"/>
            </a:br>
            <a:r>
              <a:rPr lang="en-US"/>
              <a:t>ñöùng khuyeân lôn </a:t>
            </a:r>
            <a:br>
              <a:rPr lang="en-US"/>
            </a:br>
            <a:r>
              <a:rPr lang="en-US"/>
              <a:t>toâi hoaøi, an taâm </a:t>
            </a:r>
            <a:br>
              <a:rPr lang="en-US"/>
            </a:br>
            <a:r>
              <a:rPr lang="en-US"/>
              <a:t>chôù nhoïc lo.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10258388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Loøng nguyeàn 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vaâng </a:t>
            </a:r>
            <a:r>
              <a:rPr lang="en-US"/>
              <a:t>tieáng aáy,</a:t>
            </a:r>
            <a:br>
              <a:rPr lang="en-US"/>
            </a:br>
            <a:r>
              <a:rPr lang="en-US"/>
              <a:t>mong Ngaøi </a:t>
            </a:r>
            <a:br>
              <a:rPr lang="en-US"/>
            </a:br>
            <a:r>
              <a:rPr lang="en-US"/>
              <a:t>ban ôn cho.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28938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Ngaøi taïo toâi </a:t>
            </a:r>
            <a:r>
              <a:rPr lang="en-US" smtClean="0"/>
              <a:t>thöôû </a:t>
            </a:r>
            <a:br>
              <a:rPr lang="en-US" smtClean="0"/>
            </a:br>
            <a:r>
              <a:rPr lang="en-US" smtClean="0"/>
              <a:t>xöa </a:t>
            </a:r>
            <a:r>
              <a:rPr lang="en-US"/>
              <a:t>caùch ly kyø,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vinh </a:t>
            </a:r>
            <a:r>
              <a:rPr lang="en-US"/>
              <a:t>danh Chuùa </a:t>
            </a:r>
            <a:br>
              <a:rPr lang="en-US"/>
            </a:br>
            <a:r>
              <a:rPr lang="en-US"/>
              <a:t>döôøng bao.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3573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Hình haøi voán </a:t>
            </a:r>
            <a:br>
              <a:rPr lang="en-US"/>
            </a:br>
            <a:r>
              <a:rPr lang="en-US"/>
              <a:t>cuûa Chuùa, </a:t>
            </a:r>
            <a:br>
              <a:rPr lang="en-US"/>
            </a:br>
            <a:r>
              <a:rPr lang="en-US"/>
              <a:t>daùm giöõ gì </a:t>
            </a:r>
            <a:br>
              <a:rPr lang="en-US"/>
            </a:br>
            <a:r>
              <a:rPr lang="en-US"/>
              <a:t>veà toâi sao?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41607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Thaät loøng toâi nhöõng meät moûi lo hoaøi,</a:t>
            </a:r>
            <a:br>
              <a:rPr lang="en-US"/>
            </a:br>
            <a:r>
              <a:rPr lang="en-US"/>
              <a:t>mang bao xích </a:t>
            </a:r>
            <a:br>
              <a:rPr lang="en-US"/>
            </a:br>
            <a:r>
              <a:rPr lang="en-US"/>
              <a:t>xieàng nay.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55671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vuøng vaãy </a:t>
            </a:r>
            <a:br>
              <a:rPr lang="en-US"/>
            </a:br>
            <a:r>
              <a:rPr lang="en-US"/>
              <a:t>chieán ñaáu </a:t>
            </a:r>
            <a:br>
              <a:rPr lang="en-US"/>
            </a:br>
            <a:r>
              <a:rPr lang="en-US"/>
              <a:t>bao nhieâu ngaøy,</a:t>
            </a:r>
            <a:br>
              <a:rPr lang="en-US"/>
            </a:br>
            <a:r>
              <a:rPr lang="en-US"/>
              <a:t>ñöôïc gì ñaây.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35196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Laïy Ngaøi </a:t>
            </a:r>
            <a:r>
              <a:rPr lang="en-US" smtClean="0"/>
              <a:t>toâi </a:t>
            </a:r>
            <a:r>
              <a:rPr lang="en-US"/>
              <a:t>quyeát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vui vaâng </a:t>
            </a:r>
            <a:r>
              <a:rPr lang="en-US"/>
              <a:t>phuïc raøy,</a:t>
            </a:r>
            <a:br>
              <a:rPr lang="en-US"/>
            </a:br>
            <a:r>
              <a:rPr lang="en-US"/>
              <a:t>Thaàn ñaày yù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töø </a:t>
            </a:r>
            <a:r>
              <a:rPr lang="en-US"/>
              <a:t>nhaân.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37662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2816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Nguyeàn ñöôïc </a:t>
            </a:r>
            <a:br>
              <a:rPr lang="en-US"/>
            </a:br>
            <a:r>
              <a:rPr lang="en-US"/>
              <a:t>Chuùa naén ñuùc, </a:t>
            </a:r>
            <a:br>
              <a:rPr lang="en-US"/>
            </a:br>
            <a:r>
              <a:rPr lang="en-US"/>
              <a:t>khieán taâm naøy </a:t>
            </a:r>
            <a:br>
              <a:rPr lang="en-US"/>
            </a:br>
            <a:r>
              <a:rPr lang="en-US"/>
              <a:t>ñaày thieân aân.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36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pc="-150"/>
              <a:t>TC 163 – JEÂSUS ÑANG ÑÖÙNG KHUYEÂN LÔN</a:t>
            </a:r>
          </a:p>
        </p:txBody>
      </p:sp>
    </p:spTree>
    <p:extLst>
      <p:ext uri="{BB962C8B-B14F-4D97-AF65-F5344CB8AC3E}">
        <p14:creationId xmlns:p14="http://schemas.microsoft.com/office/powerpoint/2010/main" val="25694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VNI-Aptima</vt:lpstr>
      <vt:lpstr>VNI-Garam</vt:lpstr>
      <vt:lpstr>16_Custom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21</cp:revision>
  <dcterms:created xsi:type="dcterms:W3CDTF">2011-10-04T07:32:13Z</dcterms:created>
  <dcterms:modified xsi:type="dcterms:W3CDTF">2013-11-18T03:28:39Z</dcterms:modified>
</cp:coreProperties>
</file>