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9" r:id="rId9"/>
    <p:sldId id="270" r:id="rId10"/>
    <p:sldId id="266" r:id="rId11"/>
    <p:sldId id="268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6592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MAU ÑEÁN </a:t>
            </a:r>
            <a:br>
              <a:rPr lang="en-US"/>
            </a:br>
            <a:r>
              <a:rPr lang="en-US"/>
              <a:t>THEO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165</a:t>
            </a:r>
          </a:p>
        </p:txBody>
      </p:sp>
    </p:spTree>
    <p:extLst>
      <p:ext uri="{BB962C8B-B14F-4D97-AF65-F5344CB8AC3E}">
        <p14:creationId xmlns:p14="http://schemas.microsoft.com/office/powerpoint/2010/main" val="324083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78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Neân nhôù luoân </a:t>
            </a:r>
            <a:r>
              <a:rPr lang="en-US" smtClean="0"/>
              <a:t>raèng </a:t>
            </a:r>
            <a:r>
              <a:rPr lang="en-US"/>
              <a:t>Ngaøi </a:t>
            </a:r>
            <a:r>
              <a:rPr lang="en-US" smtClean="0"/>
              <a:t>ñang ôû </a:t>
            </a:r>
            <a:r>
              <a:rPr lang="en-US"/>
              <a:t>vôùi </a:t>
            </a:r>
            <a:r>
              <a:rPr lang="en-US" smtClean="0"/>
              <a:t>mình, maïng </a:t>
            </a:r>
            <a:r>
              <a:rPr lang="en-US"/>
              <a:t>lònh Chaân </a:t>
            </a:r>
            <a:r>
              <a:rPr lang="en-US" smtClean="0"/>
              <a:t>Chuùa </a:t>
            </a:r>
            <a:r>
              <a:rPr lang="en-US"/>
              <a:t>chuùng </a:t>
            </a:r>
            <a:r>
              <a:rPr lang="en-US" smtClean="0"/>
              <a:t>ta vui </a:t>
            </a:r>
            <a:r>
              <a:rPr lang="en-US"/>
              <a:t>tuaân haønh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165 – MAU ÑEÁN THEO JEÂSUS</a:t>
            </a:r>
          </a:p>
        </p:txBody>
      </p:sp>
    </p:spTree>
    <p:extLst>
      <p:ext uri="{BB962C8B-B14F-4D97-AF65-F5344CB8AC3E}">
        <p14:creationId xmlns:p14="http://schemas.microsoft.com/office/powerpoint/2010/main" val="157905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 khaù nghe lôøi Ngaøi </a:t>
            </a:r>
            <a:br>
              <a:rPr lang="en-US"/>
            </a:br>
            <a:r>
              <a:rPr lang="en-US"/>
              <a:t>vaêng vaúng ñang coøn:</a:t>
            </a:r>
            <a:br>
              <a:rPr lang="en-US"/>
            </a:br>
            <a:r>
              <a:rPr lang="en-US"/>
              <a:t>“Naøy, laïi ñaây mau, </a:t>
            </a:r>
            <a:br>
              <a:rPr lang="en-US"/>
            </a:br>
            <a:r>
              <a:rPr lang="en-US"/>
              <a:t>caùc </a:t>
            </a:r>
            <a:r>
              <a:rPr lang="en-US" smtClean="0"/>
              <a:t>con!”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165 – MAU ÑEÁN THEO JEÂSUS</a:t>
            </a:r>
          </a:p>
        </p:txBody>
      </p:sp>
    </p:spTree>
    <p:extLst>
      <p:ext uri="{BB962C8B-B14F-4D97-AF65-F5344CB8AC3E}">
        <p14:creationId xmlns:p14="http://schemas.microsoft.com/office/powerpoint/2010/main" val="198055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Jeâsus ñaõ cöùu chuùng ta vui möøng thay! </a:t>
            </a:r>
            <a:br>
              <a:rPr lang="en-US"/>
            </a:br>
            <a:r>
              <a:rPr lang="en-US"/>
              <a:t>Nay ta nhoùm hôùn hôû toân vinh danh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165 – MAU ÑEÁN THEO JEÂSUS</a:t>
            </a:r>
          </a:p>
        </p:txBody>
      </p:sp>
    </p:spTree>
    <p:extLst>
      <p:ext uri="{BB962C8B-B14F-4D97-AF65-F5344CB8AC3E}">
        <p14:creationId xmlns:p14="http://schemas.microsoft.com/office/powerpoint/2010/main" val="26025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Khi Chuùa trôû laïi cuøng nhau nhoùm quanh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Ngaøi</a:t>
            </a:r>
            <a:r>
              <a:rPr lang="en-US"/>
              <a:t>, cuøng Jeâsus </a:t>
            </a:r>
            <a:br>
              <a:rPr lang="en-US"/>
            </a:br>
            <a:r>
              <a:rPr lang="en-US"/>
              <a:t>sung söôùng hoaøi.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165 – MAU ÑEÁN THEO JEÂSUS</a:t>
            </a:r>
          </a:p>
        </p:txBody>
      </p:sp>
    </p:spTree>
    <p:extLst>
      <p:ext uri="{BB962C8B-B14F-4D97-AF65-F5344CB8AC3E}">
        <p14:creationId xmlns:p14="http://schemas.microsoft.com/office/powerpoint/2010/main" val="79071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165 – MAU ÑEÁN THEO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Mau ñeán theo </a:t>
            </a:r>
            <a:r>
              <a:rPr lang="en-US" smtClean="0"/>
              <a:t>Jeâsus</a:t>
            </a:r>
            <a:r>
              <a:rPr lang="en-US"/>
              <a:t>, sao treã </a:t>
            </a:r>
            <a:r>
              <a:rPr lang="en-US" smtClean="0"/>
              <a:t>naûi hoaøi, kìa </a:t>
            </a:r>
            <a:r>
              <a:rPr lang="en-US"/>
              <a:t>lôøi Kinh Thaùnh Chuùa luoân luoân khuyeân naøi</a:t>
            </a:r>
            <a:r>
              <a:rPr lang="en-US" smtClean="0"/>
              <a:t>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286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ñang chôø ñôïi </a:t>
            </a:r>
            <a:br>
              <a:rPr lang="en-US"/>
            </a:br>
            <a:r>
              <a:rPr lang="en-US"/>
              <a:t>ta chính hoâm nay, </a:t>
            </a:r>
            <a:br>
              <a:rPr lang="en-US"/>
            </a:br>
            <a:r>
              <a:rPr lang="en-US"/>
              <a:t>dòu daøng goïi: </a:t>
            </a:r>
            <a:br>
              <a:rPr lang="en-US"/>
            </a:br>
            <a:r>
              <a:rPr lang="en-US"/>
              <a:t>“Con ñeán ñaây!”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165 – MAU ÑEÁN THEO JEÂSUS</a:t>
            </a:r>
          </a:p>
        </p:txBody>
      </p:sp>
    </p:spTree>
    <p:extLst>
      <p:ext uri="{BB962C8B-B14F-4D97-AF65-F5344CB8AC3E}">
        <p14:creationId xmlns:p14="http://schemas.microsoft.com/office/powerpoint/2010/main" val="25998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Jeâsus ñaõ cöùu chuùng ta vui möøng thay! </a:t>
            </a:r>
            <a:br>
              <a:rPr lang="en-US"/>
            </a:br>
            <a:r>
              <a:rPr lang="en-US"/>
              <a:t>Nay ta nhoùm hôùn hôû toân vinh danh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165 – MAU ÑEÁN THEO JEÂSUS</a:t>
            </a:r>
          </a:p>
        </p:txBody>
      </p:sp>
    </p:spTree>
    <p:extLst>
      <p:ext uri="{BB962C8B-B14F-4D97-AF65-F5344CB8AC3E}">
        <p14:creationId xmlns:p14="http://schemas.microsoft.com/office/powerpoint/2010/main" val="250989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Khi Chuùa trôû laïi cuøng nhau nhoùm quanh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Ngaøi</a:t>
            </a:r>
            <a:r>
              <a:rPr lang="en-US"/>
              <a:t>, cuøng Jeâsus </a:t>
            </a:r>
            <a:br>
              <a:rPr lang="en-US"/>
            </a:br>
            <a:r>
              <a:rPr lang="en-US"/>
              <a:t>sung söôùng hoaøi.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165 – MAU ÑEÁN THEO JEÂSUS</a:t>
            </a:r>
          </a:p>
        </p:txBody>
      </p:sp>
    </p:spTree>
    <p:extLst>
      <p:ext uri="{BB962C8B-B14F-4D97-AF65-F5344CB8AC3E}">
        <p14:creationId xmlns:p14="http://schemas.microsoft.com/office/powerpoint/2010/main" val="244244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78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Xöa Chuùa ta </a:t>
            </a:r>
            <a:r>
              <a:rPr lang="en-US" smtClean="0"/>
              <a:t>truyeàn </a:t>
            </a:r>
            <a:r>
              <a:rPr lang="en-US" spc="-300" smtClean="0"/>
              <a:t>“</a:t>
            </a:r>
            <a:r>
              <a:rPr lang="en-US" spc="-300"/>
              <a:t>Ñöøng ngaên trôû </a:t>
            </a:r>
            <a:r>
              <a:rPr lang="en-US" spc="-300" smtClean="0"/>
              <a:t>nhi ñoàng,” </a:t>
            </a:r>
            <a:r>
              <a:rPr lang="en-US" smtClean="0"/>
              <a:t>vaäy </a:t>
            </a:r>
            <a:r>
              <a:rPr lang="en-US"/>
              <a:t>moïi ngöôøi </a:t>
            </a:r>
            <a:r>
              <a:rPr lang="en-US" smtClean="0"/>
              <a:t>neân </a:t>
            </a:r>
            <a:br>
              <a:rPr lang="en-US" smtClean="0"/>
            </a:br>
            <a:r>
              <a:rPr lang="en-US" smtClean="0"/>
              <a:t>khaù </a:t>
            </a:r>
            <a:r>
              <a:rPr lang="en-US"/>
              <a:t>reo vui </a:t>
            </a:r>
            <a:r>
              <a:rPr lang="en-US" smtClean="0"/>
              <a:t>moät </a:t>
            </a:r>
            <a:r>
              <a:rPr lang="en-US"/>
              <a:t>loøng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165 – MAU ÑEÁN THEO JEÂSUS</a:t>
            </a:r>
          </a:p>
        </p:txBody>
      </p:sp>
    </p:spTree>
    <p:extLst>
      <p:ext uri="{BB962C8B-B14F-4D97-AF65-F5344CB8AC3E}">
        <p14:creationId xmlns:p14="http://schemas.microsoft.com/office/powerpoint/2010/main" val="316529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Tin Chuùa nay laø phaàn ôn phöôùc laâu daøi, </a:t>
            </a:r>
            <a:br>
              <a:rPr lang="en-US"/>
            </a:br>
            <a:r>
              <a:rPr lang="en-US" smtClean="0"/>
              <a:t>ñöøng </a:t>
            </a:r>
            <a:r>
              <a:rPr lang="en-US"/>
              <a:t>coøn heïn </a:t>
            </a:r>
            <a:br>
              <a:rPr lang="en-US"/>
            </a:br>
            <a:r>
              <a:rPr lang="en-US"/>
              <a:t>nay höùa mai.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165 – MAU ÑEÁN THEO JEÂSUS</a:t>
            </a:r>
          </a:p>
        </p:txBody>
      </p:sp>
    </p:spTree>
    <p:extLst>
      <p:ext uri="{BB962C8B-B14F-4D97-AF65-F5344CB8AC3E}">
        <p14:creationId xmlns:p14="http://schemas.microsoft.com/office/powerpoint/2010/main" val="195811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Jeâsus ñaõ cöùu chuùng ta vui möøng thay! </a:t>
            </a:r>
            <a:br>
              <a:rPr lang="en-US"/>
            </a:br>
            <a:r>
              <a:rPr lang="en-US"/>
              <a:t>Nay ta nhoùm hôùn hôû toân vinh danh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165 – MAU ÑEÁN THEO JEÂSUS</a:t>
            </a:r>
          </a:p>
        </p:txBody>
      </p:sp>
    </p:spTree>
    <p:extLst>
      <p:ext uri="{BB962C8B-B14F-4D97-AF65-F5344CB8AC3E}">
        <p14:creationId xmlns:p14="http://schemas.microsoft.com/office/powerpoint/2010/main" val="158043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Khi Chuùa trôû laïi cuøng nhau nhoùm quanh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Ngaøi</a:t>
            </a:r>
            <a:r>
              <a:rPr lang="en-US"/>
              <a:t>, cuøng Jeâsus </a:t>
            </a:r>
            <a:br>
              <a:rPr lang="en-US"/>
            </a:br>
            <a:r>
              <a:rPr lang="en-US"/>
              <a:t>sung söôùng hoaøi.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165 – MAU ÑEÁN THEO JEÂSUS</a:t>
            </a:r>
          </a:p>
        </p:txBody>
      </p:sp>
    </p:spTree>
    <p:extLst>
      <p:ext uri="{BB962C8B-B14F-4D97-AF65-F5344CB8AC3E}">
        <p14:creationId xmlns:p14="http://schemas.microsoft.com/office/powerpoint/2010/main" val="238980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242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VNI-Aptima</vt:lpstr>
      <vt:lpstr>VNI-Garam</vt:lpstr>
      <vt:lpstr>16_Custom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28</cp:revision>
  <dcterms:created xsi:type="dcterms:W3CDTF">2011-10-04T07:44:32Z</dcterms:created>
  <dcterms:modified xsi:type="dcterms:W3CDTF">2013-11-18T03:28:05Z</dcterms:modified>
</cp:coreProperties>
</file>