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913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VEÀ GAÁP LEÂN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166</a:t>
            </a:r>
          </a:p>
        </p:txBody>
      </p:sp>
    </p:spTree>
    <p:extLst>
      <p:ext uri="{BB962C8B-B14F-4D97-AF65-F5344CB8AC3E}">
        <p14:creationId xmlns:p14="http://schemas.microsoft.com/office/powerpoint/2010/main" val="351154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Anh neân nghe Ñaáng töø aùi khuyeân naøi, </a:t>
            </a:r>
            <a:br>
              <a:rPr lang="en-US"/>
            </a:br>
            <a:r>
              <a:rPr lang="en-US"/>
              <a:t>chaïy mau ñeán!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166 – VEÀ GAÁP LEÂN</a:t>
            </a:r>
          </a:p>
        </p:txBody>
      </p:sp>
    </p:spTree>
    <p:extLst>
      <p:ext uri="{BB962C8B-B14F-4D97-AF65-F5344CB8AC3E}">
        <p14:creationId xmlns:p14="http://schemas.microsoft.com/office/powerpoint/2010/main" val="11161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61279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Neân mau mau ñeán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nhaän </a:t>
            </a:r>
            <a:r>
              <a:rPr lang="en-US"/>
              <a:t>phöôùc nôi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Ngaøi, veà </a:t>
            </a:r>
            <a:r>
              <a:rPr lang="en-US"/>
              <a:t>gaáp leân!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166 – VEÀ GAÁP LEÂN</a:t>
            </a:r>
          </a:p>
        </p:txBody>
      </p:sp>
    </p:spTree>
    <p:extLst>
      <p:ext uri="{BB962C8B-B14F-4D97-AF65-F5344CB8AC3E}">
        <p14:creationId xmlns:p14="http://schemas.microsoft.com/office/powerpoint/2010/main" val="29956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61279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anh nghe Ngaøi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nhuû </a:t>
            </a:r>
            <a:r>
              <a:rPr lang="en-US"/>
              <a:t>khuyeân eâm ñeàm,</a:t>
            </a:r>
            <a:br>
              <a:rPr lang="en-US"/>
            </a:br>
            <a:r>
              <a:rPr lang="en-US"/>
              <a:t>chaïy mau ñeán!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166 – VEÀ GAÁP LEÂN</a:t>
            </a:r>
          </a:p>
        </p:txBody>
      </p:sp>
    </p:spTree>
    <p:extLst>
      <p:ext uri="{BB962C8B-B14F-4D97-AF65-F5344CB8AC3E}">
        <p14:creationId xmlns:p14="http://schemas.microsoft.com/office/powerpoint/2010/main" val="26485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chuùng toâi caàu </a:t>
            </a:r>
            <a:br>
              <a:rPr lang="en-US"/>
            </a:br>
            <a:r>
              <a:rPr lang="en-US"/>
              <a:t>theá anh troïn nieàm,</a:t>
            </a:r>
            <a:br>
              <a:rPr lang="en-US"/>
            </a:br>
            <a:r>
              <a:rPr lang="en-US"/>
              <a:t>veà gaáp leân!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166 – VEÀ GAÁP LEÂN</a:t>
            </a:r>
          </a:p>
        </p:txBody>
      </p:sp>
    </p:spTree>
    <p:extLst>
      <p:ext uri="{BB962C8B-B14F-4D97-AF65-F5344CB8AC3E}">
        <p14:creationId xmlns:p14="http://schemas.microsoft.com/office/powerpoint/2010/main" val="60310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166 – VEÀ GAÁP LEÂN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Luùc anh nghe Chuùa goïi caùch chaân thaønh, chaïy mau ñeán!</a:t>
            </a:r>
          </a:p>
        </p:txBody>
      </p:sp>
    </p:spTree>
    <p:extLst>
      <p:ext uri="{BB962C8B-B14F-4D97-AF65-F5344CB8AC3E}">
        <p14:creationId xmlns:p14="http://schemas.microsoft.com/office/powerpoint/2010/main" val="36304771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61279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Chuùng toâi ñang khaán nguyeän theá cho anh,</a:t>
            </a:r>
            <a:br>
              <a:rPr lang="en-US"/>
            </a:br>
            <a:r>
              <a:rPr lang="en-US"/>
              <a:t>veà gaáp leân!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166 – VEÀ GAÁP LEÂN</a:t>
            </a:r>
          </a:p>
        </p:txBody>
      </p:sp>
    </p:spTree>
    <p:extLst>
      <p:ext uri="{BB962C8B-B14F-4D97-AF65-F5344CB8AC3E}">
        <p14:creationId xmlns:p14="http://schemas.microsoft.com/office/powerpoint/2010/main" val="42473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61279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anh neân nhaän Chuùa ngay hoâm nay,</a:t>
            </a:r>
            <a:br>
              <a:rPr lang="en-US"/>
            </a:br>
            <a:r>
              <a:rPr lang="en-US"/>
              <a:t>chaïy mau ñeán!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166 – VEÀ GAÁP LEÂN</a:t>
            </a:r>
          </a:p>
        </p:txBody>
      </p:sp>
    </p:spTree>
    <p:extLst>
      <p:ext uri="{BB962C8B-B14F-4D97-AF65-F5344CB8AC3E}">
        <p14:creationId xmlns:p14="http://schemas.microsoft.com/office/powerpoint/2010/main" val="12297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61279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Chính ngay cô hoäi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bieát </a:t>
            </a:r>
            <a:r>
              <a:rPr lang="en-US"/>
              <a:t>Jeâsus ñaây,</a:t>
            </a:r>
            <a:br>
              <a:rPr lang="en-US"/>
            </a:br>
            <a:r>
              <a:rPr lang="en-US"/>
              <a:t>veà gaáp leân!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166 – VEÀ GAÁP LEÂN</a:t>
            </a:r>
          </a:p>
        </p:txBody>
      </p:sp>
    </p:spTree>
    <p:extLst>
      <p:ext uri="{BB962C8B-B14F-4D97-AF65-F5344CB8AC3E}">
        <p14:creationId xmlns:p14="http://schemas.microsoft.com/office/powerpoint/2010/main" val="27081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Kieáp traàn anh gaùnh naëng phaûi khoâng naøo, chaïy mau ñeán!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166 – VEÀ GAÁP LEÂN</a:t>
            </a:r>
          </a:p>
        </p:txBody>
      </p:sp>
    </p:spTree>
    <p:extLst>
      <p:ext uri="{BB962C8B-B14F-4D97-AF65-F5344CB8AC3E}">
        <p14:creationId xmlns:p14="http://schemas.microsoft.com/office/powerpoint/2010/main" val="205848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Haõy trao cho Chuùa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moïi </a:t>
            </a:r>
            <a:r>
              <a:rPr lang="en-US"/>
              <a:t>noãi gian lao,</a:t>
            </a:r>
            <a:br>
              <a:rPr lang="en-US"/>
            </a:br>
            <a:r>
              <a:rPr lang="en-US"/>
              <a:t>veà gaáp leân!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166 – VEÀ GAÁP LEÂN</a:t>
            </a:r>
          </a:p>
        </p:txBody>
      </p:sp>
    </p:spTree>
    <p:extLst>
      <p:ext uri="{BB962C8B-B14F-4D97-AF65-F5344CB8AC3E}">
        <p14:creationId xmlns:p14="http://schemas.microsoft.com/office/powerpoint/2010/main" val="23499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661279"/>
            <a:ext cx="914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khoâng löøa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doái </a:t>
            </a:r>
            <a:r>
              <a:rPr lang="en-US"/>
              <a:t>anh bao giôø,</a:t>
            </a:r>
            <a:br>
              <a:rPr lang="en-US"/>
            </a:br>
            <a:r>
              <a:rPr lang="en-US"/>
              <a:t>chaïy mau ñeán!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166 – VEÀ GAÁP LEÂN</a:t>
            </a:r>
          </a:p>
        </p:txBody>
      </p:sp>
    </p:spTree>
    <p:extLst>
      <p:ext uri="{BB962C8B-B14F-4D97-AF65-F5344CB8AC3E}">
        <p14:creationId xmlns:p14="http://schemas.microsoft.com/office/powerpoint/2010/main" val="373302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cöùu anh ngay,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chôù </a:t>
            </a:r>
            <a:r>
              <a:rPr lang="en-US"/>
              <a:t>neân bô thôø,</a:t>
            </a:r>
            <a:br>
              <a:rPr lang="en-US"/>
            </a:br>
            <a:r>
              <a:rPr lang="en-US"/>
              <a:t>veà gaáp leân!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166 – VEÀ GAÁP LEÂN</a:t>
            </a:r>
          </a:p>
        </p:txBody>
      </p:sp>
    </p:spTree>
    <p:extLst>
      <p:ext uri="{BB962C8B-B14F-4D97-AF65-F5344CB8AC3E}">
        <p14:creationId xmlns:p14="http://schemas.microsoft.com/office/powerpoint/2010/main" val="323337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VNI-Aptima</vt:lpstr>
      <vt:lpstr>VNI-Garam</vt:lpstr>
      <vt:lpstr>16_Custom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2011-10-04T09:50:18Z</dcterms:created>
  <dcterms:modified xsi:type="dcterms:W3CDTF">2013-11-18T03:27:45Z</dcterms:modified>
</cp:coreProperties>
</file>