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5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209800"/>
            <a:ext cx="653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ÑÖÙNG TRÖÔÙC CÖÛA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169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OÂi, </a:t>
            </a:r>
            <a:r>
              <a:rPr lang="en-US"/>
              <a:t>Jeâsus </a:t>
            </a:r>
            <a:r>
              <a:rPr lang="en-US"/>
              <a:t>khuyeân </a:t>
            </a:r>
            <a:r>
              <a:rPr lang="en-US"/>
              <a:t/>
            </a:r>
            <a:br>
              <a:rPr lang="en-US"/>
            </a:br>
            <a:r>
              <a:rPr lang="en-US"/>
              <a:t>nhuû </a:t>
            </a:r>
            <a:r>
              <a:rPr lang="en-US"/>
              <a:t>thieát tha, </a:t>
            </a:r>
            <a:r>
              <a:rPr lang="en-US"/>
              <a:t/>
            </a:r>
            <a:br>
              <a:rPr lang="en-US"/>
            </a:br>
            <a:r>
              <a:rPr lang="en-US"/>
              <a:t>caâu </a:t>
            </a:r>
            <a:r>
              <a:rPr lang="en-US"/>
              <a:t>khieâm nhöôøng, tieáng </a:t>
            </a:r>
            <a:r>
              <a:rPr lang="en-US"/>
              <a:t>oân </a:t>
            </a:r>
            <a:r>
              <a:rPr lang="en-US" smtClean="0"/>
              <a:t>hoøa.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3413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“Ta xöa vì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ñaõ xaû </a:t>
            </a:r>
            <a:r>
              <a:rPr lang="en-US"/>
              <a:t>sinh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caùc </a:t>
            </a:r>
            <a:r>
              <a:rPr lang="en-US"/>
              <a:t>con </a:t>
            </a:r>
            <a:r>
              <a:rPr lang="en-US" smtClean="0"/>
              <a:t>ñaõi </a:t>
            </a:r>
            <a:r>
              <a:rPr lang="en-US"/>
              <a:t>ta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voâ tình.”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10965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</a:t>
            </a:r>
            <a:r>
              <a:rPr lang="en-US" smtClean="0"/>
              <a:t>Chuùa </a:t>
            </a:r>
            <a:r>
              <a:rPr lang="en-US"/>
              <a:t>chuùng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theïn </a:t>
            </a:r>
            <a:r>
              <a:rPr lang="en-US"/>
              <a:t>laém thay</a:t>
            </a:r>
            <a:r>
              <a:rPr lang="en-US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Nguyeàn </a:t>
            </a:r>
            <a:r>
              <a:rPr lang="en-US"/>
              <a:t>ñoàng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môû caùc </a:t>
            </a:r>
            <a:r>
              <a:rPr lang="en-US"/>
              <a:t>cöûa </a:t>
            </a:r>
            <a:r>
              <a:rPr lang="en-US"/>
              <a:t>nay.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7387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voâ trong loøng </a:t>
            </a:r>
            <a:r>
              <a:rPr lang="en-US"/>
              <a:t/>
            </a:r>
            <a:br>
              <a:rPr lang="en-US"/>
            </a:br>
            <a:r>
              <a:rPr lang="en-US"/>
              <a:t>cuûa </a:t>
            </a:r>
            <a:r>
              <a:rPr lang="en-US"/>
              <a:t>chuùng toâi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ôû </a:t>
            </a:r>
            <a:r>
              <a:rPr lang="en-US"/>
              <a:t>luoân muoân </a:t>
            </a:r>
            <a:r>
              <a:rPr lang="en-US"/>
              <a:t>ñôøi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chaúng </a:t>
            </a:r>
            <a:r>
              <a:rPr lang="en-US"/>
              <a:t>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31238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OÂi, </a:t>
            </a:r>
            <a:r>
              <a:rPr lang="en-US"/>
              <a:t>Jeâsus </a:t>
            </a:r>
            <a:r>
              <a:rPr lang="en-US"/>
              <a:t>ñöùng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tröôùc </a:t>
            </a:r>
            <a:r>
              <a:rPr lang="en-US"/>
              <a:t>cöûa taâm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 </a:t>
            </a:r>
            <a:r>
              <a:rPr lang="en-US"/>
              <a:t>nay </a:t>
            </a:r>
            <a:r>
              <a:rPr lang="en-US"/>
              <a:t>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kín </a:t>
            </a:r>
            <a:r>
              <a:rPr lang="en-US"/>
              <a:t>aâm </a:t>
            </a:r>
            <a:r>
              <a:rPr lang="en-US"/>
              <a:t>thaàm.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Ñang mong </a:t>
            </a:r>
            <a:r>
              <a:rPr lang="en-US"/>
              <a:t>chôø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/>
              <a:t>môû </a:t>
            </a:r>
            <a:r>
              <a:rPr lang="en-US"/>
              <a:t>cöûa xong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/>
              <a:t>Ngaøi </a:t>
            </a:r>
            <a:r>
              <a:rPr lang="en-US"/>
              <a:t>böôùc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ngay </a:t>
            </a:r>
            <a:r>
              <a:rPr lang="en-US"/>
              <a:t>voâ </a:t>
            </a:r>
            <a:r>
              <a:rPr lang="en-US"/>
              <a:t>loøng.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3715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Naày hôõi </a:t>
            </a:r>
            <a:r>
              <a:rPr lang="en-US"/>
              <a:t>Cô </a:t>
            </a:r>
            <a:r>
              <a:rPr lang="en-US"/>
              <a:t>ñoác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ñoà ta </a:t>
            </a:r>
            <a:r>
              <a:rPr lang="en-US"/>
              <a:t>nay, </a:t>
            </a:r>
            <a:r>
              <a:rPr lang="en-US"/>
              <a:t>mang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hieäu aáy </a:t>
            </a:r>
            <a:r>
              <a:rPr lang="en-US"/>
              <a:t>gaãm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hoå </a:t>
            </a:r>
            <a:r>
              <a:rPr lang="en-US"/>
              <a:t>thay.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41497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goõ cöûa </a:t>
            </a:r>
            <a:r>
              <a:rPr lang="en-US"/>
              <a:t>loøng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chaúng </a:t>
            </a:r>
            <a:r>
              <a:rPr lang="en-US"/>
              <a:t>môû ra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khaù </a:t>
            </a:r>
            <a:r>
              <a:rPr lang="en-US"/>
              <a:t>laâu </a:t>
            </a:r>
            <a:r>
              <a:rPr lang="en-US"/>
              <a:t>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chôø </a:t>
            </a:r>
            <a:r>
              <a:rPr lang="en-US"/>
              <a:t>chuùng ta!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12271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OÂi,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vaãn goõ </a:t>
            </a:r>
            <a:r>
              <a:rPr lang="en-US"/>
              <a:t>cöûa kia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hai </a:t>
            </a:r>
            <a:r>
              <a:rPr lang="en-US"/>
              <a:t>tay </a:t>
            </a:r>
            <a:r>
              <a:rPr lang="en-US" smtClean="0"/>
              <a:t>coøn </a:t>
            </a:r>
            <a:br>
              <a:rPr lang="en-US" smtClean="0"/>
            </a:br>
            <a:r>
              <a:rPr lang="en-US" smtClean="0"/>
              <a:t>daáu </a:t>
            </a:r>
            <a:r>
              <a:rPr lang="en-US"/>
              <a:t>ñinh </a:t>
            </a:r>
            <a:r>
              <a:rPr lang="en-US"/>
              <a:t>kìa.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33682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sôn ñình </a:t>
            </a:r>
            <a:r>
              <a:rPr lang="en-US"/>
              <a:t>löu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daáu </a:t>
            </a:r>
            <a:r>
              <a:rPr lang="en-US"/>
              <a:t>maõo gai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/>
              <a:t>maët </a:t>
            </a:r>
            <a:r>
              <a:rPr lang="en-US"/>
              <a:t>ngaán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chaâu </a:t>
            </a:r>
            <a:r>
              <a:rPr lang="en-US"/>
              <a:t>doïc daøi.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40595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ñöùc yeâu </a:t>
            </a:r>
            <a:r>
              <a:rPr lang="en-US"/>
              <a:t>thöông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 </a:t>
            </a:r>
            <a:r>
              <a:rPr lang="en-US"/>
              <a:t>lôùn, </a:t>
            </a:r>
            <a:r>
              <a:rPr lang="en-US"/>
              <a:t>saâu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ñôïi </a:t>
            </a:r>
            <a:r>
              <a:rPr lang="en-US"/>
              <a:t>chôø </a:t>
            </a:r>
            <a:r>
              <a:rPr lang="en-US"/>
              <a:t>tröôùc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cöûa </a:t>
            </a:r>
            <a:r>
              <a:rPr lang="en-US"/>
              <a:t>ñaõ laâu!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406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then aùc </a:t>
            </a:r>
            <a:r>
              <a:rPr lang="en-US"/>
              <a:t>toäi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cuõng </a:t>
            </a:r>
            <a:r>
              <a:rPr lang="en-US"/>
              <a:t>gôùm thay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khoùa </a:t>
            </a:r>
            <a:r>
              <a:rPr lang="en-US"/>
              <a:t>taâm </a:t>
            </a:r>
            <a:r>
              <a:rPr lang="en-US"/>
              <a:t>moân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naày </a:t>
            </a:r>
            <a:r>
              <a:rPr lang="en-US"/>
              <a:t>baáy nay!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169 – JEÂSUS Ñ</a:t>
            </a:r>
            <a:r>
              <a:rPr lang="en-US"/>
              <a:t>ÖÙNG </a:t>
            </a:r>
            <a:r>
              <a:rPr lang="en-US"/>
              <a:t>TRÖÔÙC CÖÛA</a:t>
            </a:r>
          </a:p>
        </p:txBody>
      </p:sp>
    </p:spTree>
    <p:extLst>
      <p:ext uri="{BB962C8B-B14F-4D97-AF65-F5344CB8AC3E}">
        <p14:creationId xmlns:p14="http://schemas.microsoft.com/office/powerpoint/2010/main" val="1572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2011-10-04T10:15:13Z</dcterms:created>
  <dcterms:modified xsi:type="dcterms:W3CDTF">2013-11-19T04:17:31Z</dcterms:modified>
</cp:coreProperties>
</file>