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6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3" r:id="rId11"/>
    <p:sldId id="266" r:id="rId12"/>
    <p:sldId id="267" r:id="rId13"/>
    <p:sldId id="274" r:id="rId14"/>
    <p:sldId id="275" r:id="rId15"/>
    <p:sldId id="270" r:id="rId16"/>
    <p:sldId id="271" r:id="rId17"/>
    <p:sldId id="276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656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620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9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788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200" y="1905000"/>
            <a:ext cx="58470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CHUÙA OÂI, </a:t>
            </a:r>
            <a:br>
              <a:rPr lang="en-US"/>
            </a:br>
            <a:r>
              <a:rPr lang="en-US"/>
              <a:t>TOÂI LAÏI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NGAY</a:t>
            </a:r>
            <a:r>
              <a:rPr lang="en-US"/>
              <a:t>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204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170</a:t>
            </a:r>
          </a:p>
        </p:txBody>
      </p:sp>
    </p:spTree>
    <p:extLst>
      <p:ext uri="{BB962C8B-B14F-4D97-AF65-F5344CB8AC3E}">
        <p14:creationId xmlns:p14="http://schemas.microsoft.com/office/powerpoint/2010/main" val="203799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Jeâsus muoán </a:t>
            </a:r>
            <a:br>
              <a:rPr lang="en-US"/>
            </a:br>
            <a:r>
              <a:rPr lang="en-US"/>
              <a:t>toâi hoaøn toaøn, </a:t>
            </a:r>
            <a:br>
              <a:rPr lang="en-US"/>
            </a:br>
            <a:r>
              <a:rPr lang="en-US"/>
              <a:t>tình yeâu neân </a:t>
            </a:r>
            <a:br>
              <a:rPr lang="en-US"/>
            </a:br>
            <a:r>
              <a:rPr lang="en-US"/>
              <a:t>gioáng nhö Ngaøi.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170 – CHUÙA OÂI, TOÂI LAÏI NGAY!</a:t>
            </a:r>
          </a:p>
        </p:txBody>
      </p:sp>
    </p:spTree>
    <p:extLst>
      <p:ext uri="{BB962C8B-B14F-4D97-AF65-F5344CB8AC3E}">
        <p14:creationId xmlns:p14="http://schemas.microsoft.com/office/powerpoint/2010/main" val="273008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Naøo ñöùc tin, yeân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vui </a:t>
            </a:r>
            <a:r>
              <a:rPr lang="en-US"/>
              <a:t>vôùi troâng caäy, </a:t>
            </a:r>
            <a:br>
              <a:rPr lang="en-US"/>
            </a:br>
            <a:r>
              <a:rPr lang="en-US"/>
              <a:t>traàn gian cuøng </a:t>
            </a:r>
            <a:br>
              <a:rPr lang="en-US"/>
            </a:br>
            <a:r>
              <a:rPr lang="en-US"/>
              <a:t>vôùi thieân ñaøi.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170 – CHUÙA OÂI, TOÂI LAÏI NGAY!</a:t>
            </a:r>
          </a:p>
        </p:txBody>
      </p:sp>
    </p:spTree>
    <p:extLst>
      <p:ext uri="{BB962C8B-B14F-4D97-AF65-F5344CB8AC3E}">
        <p14:creationId xmlns:p14="http://schemas.microsoft.com/office/powerpoint/2010/main" val="239027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Chuùa oâi, toâi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laïi </a:t>
            </a:r>
            <a:r>
              <a:rPr lang="en-US"/>
              <a:t>ngay, nay toâi </a:t>
            </a:r>
            <a:br>
              <a:rPr lang="en-US"/>
            </a:br>
            <a:r>
              <a:rPr lang="en-US"/>
              <a:t>xin laïi ñaây.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170 – CHUÙA OÂI, TOÂI LAÏI NGAY!</a:t>
            </a:r>
          </a:p>
        </p:txBody>
      </p:sp>
    </p:spTree>
    <p:extLst>
      <p:ext uri="{BB962C8B-B14F-4D97-AF65-F5344CB8AC3E}">
        <p14:creationId xmlns:p14="http://schemas.microsoft.com/office/powerpoint/2010/main" val="415091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Xin huyeát löu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nôi Goâ-goâ-tha </a:t>
            </a:r>
            <a:br>
              <a:rPr lang="en-US" smtClean="0"/>
            </a:br>
            <a:r>
              <a:rPr lang="en-US" smtClean="0"/>
              <a:t>laøm </a:t>
            </a:r>
            <a:r>
              <a:rPr lang="en-US"/>
              <a:t>toâi </a:t>
            </a:r>
            <a:r>
              <a:rPr lang="en-US" smtClean="0"/>
              <a:t>saïch </a:t>
            </a:r>
            <a:br>
              <a:rPr lang="en-US" smtClean="0"/>
            </a:br>
            <a:r>
              <a:rPr lang="en-US" smtClean="0"/>
              <a:t>traéng </a:t>
            </a:r>
            <a:r>
              <a:rPr lang="en-US"/>
              <a:t>hôn ngaø.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170 – CHUÙA OÂI, TOÂI LAÏI NGAY!</a:t>
            </a:r>
          </a:p>
        </p:txBody>
      </p:sp>
    </p:spTree>
    <p:extLst>
      <p:ext uri="{BB962C8B-B14F-4D97-AF65-F5344CB8AC3E}">
        <p14:creationId xmlns:p14="http://schemas.microsoft.com/office/powerpoint/2010/main" val="421163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Ngaøi chöùng quyeát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cho </a:t>
            </a:r>
            <a:r>
              <a:rPr lang="en-US"/>
              <a:t>moïi ngöôøi, </a:t>
            </a:r>
            <a:br>
              <a:rPr lang="en-US"/>
            </a:br>
            <a:r>
              <a:rPr lang="en-US"/>
              <a:t>loøng luoân trung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tín chaân </a:t>
            </a:r>
            <a:r>
              <a:rPr lang="en-US"/>
              <a:t>thaønh.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170 – CHUÙA OÂI, TOÂI LAÏI NGAY!</a:t>
            </a:r>
          </a:p>
        </p:txBody>
      </p:sp>
    </p:spTree>
    <p:extLst>
      <p:ext uri="{BB962C8B-B14F-4D97-AF65-F5344CB8AC3E}">
        <p14:creationId xmlns:p14="http://schemas.microsoft.com/office/powerpoint/2010/main" val="106821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Lôøi höùa Chuùa ñinh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ninh </a:t>
            </a:r>
            <a:r>
              <a:rPr lang="en-US"/>
              <a:t>öùng nghieäm </a:t>
            </a:r>
            <a:br>
              <a:rPr lang="en-US"/>
            </a:br>
            <a:r>
              <a:rPr lang="en-US"/>
              <a:t>hoaøi, cuøng ai thaät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quyeát tuaân </a:t>
            </a:r>
            <a:r>
              <a:rPr lang="en-US"/>
              <a:t>haønh.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170 – CHUÙA OÂI, TOÂI LAÏI NGAY!</a:t>
            </a:r>
          </a:p>
        </p:txBody>
      </p:sp>
    </p:spTree>
    <p:extLst>
      <p:ext uri="{BB962C8B-B14F-4D97-AF65-F5344CB8AC3E}">
        <p14:creationId xmlns:p14="http://schemas.microsoft.com/office/powerpoint/2010/main" val="240228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Chuùa oâi, toâi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laïi </a:t>
            </a:r>
            <a:r>
              <a:rPr lang="en-US"/>
              <a:t>ngay, nay toâi </a:t>
            </a:r>
            <a:br>
              <a:rPr lang="en-US"/>
            </a:br>
            <a:r>
              <a:rPr lang="en-US"/>
              <a:t>xin laïi ñaây.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170 – CHUÙA OÂI, TOÂI LAÏI NGAY!</a:t>
            </a:r>
          </a:p>
        </p:txBody>
      </p:sp>
    </p:spTree>
    <p:extLst>
      <p:ext uri="{BB962C8B-B14F-4D97-AF65-F5344CB8AC3E}">
        <p14:creationId xmlns:p14="http://schemas.microsoft.com/office/powerpoint/2010/main" val="268085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Xin huyeát löu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nôi Goâ-goâ-tha </a:t>
            </a:r>
            <a:br>
              <a:rPr lang="en-US" smtClean="0"/>
            </a:br>
            <a:r>
              <a:rPr lang="en-US" smtClean="0"/>
              <a:t>laøm </a:t>
            </a:r>
            <a:r>
              <a:rPr lang="en-US"/>
              <a:t>toâi </a:t>
            </a:r>
            <a:r>
              <a:rPr lang="en-US" smtClean="0"/>
              <a:t>saïch </a:t>
            </a:r>
            <a:br>
              <a:rPr lang="en-US" smtClean="0"/>
            </a:br>
            <a:r>
              <a:rPr lang="en-US" smtClean="0"/>
              <a:t>traéng </a:t>
            </a:r>
            <a:r>
              <a:rPr lang="en-US"/>
              <a:t>hôn ngaø.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170 – CHUÙA OÂI, TOÂI LAÏI NGAY!</a:t>
            </a:r>
          </a:p>
        </p:txBody>
      </p:sp>
    </p:spTree>
    <p:extLst>
      <p:ext uri="{BB962C8B-B14F-4D97-AF65-F5344CB8AC3E}">
        <p14:creationId xmlns:p14="http://schemas.microsoft.com/office/powerpoint/2010/main" val="175337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170 – CHUÙA OÂI, TOÂI LAÏI NGAY!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Kìa, tieáng Chuùa </a:t>
            </a:r>
            <a:br>
              <a:rPr lang="en-US"/>
            </a:br>
            <a:r>
              <a:rPr lang="en-US"/>
              <a:t>keâu dòu daøng, </a:t>
            </a:r>
            <a:br>
              <a:rPr lang="en-US"/>
            </a:br>
            <a:r>
              <a:rPr lang="en-US"/>
              <a:t>goïi toâi mau </a:t>
            </a:r>
            <a:br>
              <a:rPr lang="en-US"/>
            </a:br>
            <a:r>
              <a:rPr lang="en-US"/>
              <a:t>ñeán theo Ngaøi.</a:t>
            </a:r>
          </a:p>
        </p:txBody>
      </p:sp>
    </p:spTree>
    <p:extLst>
      <p:ext uri="{BB962C8B-B14F-4D97-AF65-F5344CB8AC3E}">
        <p14:creationId xmlns:p14="http://schemas.microsoft.com/office/powerpoint/2010/main" val="313912786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Doøng huyeát </a:t>
            </a:r>
            <a:r>
              <a:rPr lang="en-US" smtClean="0"/>
              <a:t>Goâ-goâ-tha </a:t>
            </a:r>
            <a:r>
              <a:rPr lang="en-US"/>
              <a:t>röûa toâi saïch, loøng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nay </a:t>
            </a:r>
            <a:r>
              <a:rPr lang="en-US"/>
              <a:t>thaät traéng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trong </a:t>
            </a:r>
            <a:r>
              <a:rPr lang="en-US"/>
              <a:t>hoaøi.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170 – CHUÙA OÂI, TOÂI LAÏI NGAY!</a:t>
            </a:r>
          </a:p>
        </p:txBody>
      </p:sp>
    </p:spTree>
    <p:extLst>
      <p:ext uri="{BB962C8B-B14F-4D97-AF65-F5344CB8AC3E}">
        <p14:creationId xmlns:p14="http://schemas.microsoft.com/office/powerpoint/2010/main" val="225538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Chuùa oâi, toâi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laïi </a:t>
            </a:r>
            <a:r>
              <a:rPr lang="en-US"/>
              <a:t>ngay, nay toâi </a:t>
            </a:r>
            <a:br>
              <a:rPr lang="en-US"/>
            </a:br>
            <a:r>
              <a:rPr lang="en-US"/>
              <a:t>xin laïi ñaây.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170 – CHUÙA OÂI, TOÂI LAÏI NGAY!</a:t>
            </a:r>
          </a:p>
        </p:txBody>
      </p:sp>
    </p:spTree>
    <p:extLst>
      <p:ext uri="{BB962C8B-B14F-4D97-AF65-F5344CB8AC3E}">
        <p14:creationId xmlns:p14="http://schemas.microsoft.com/office/powerpoint/2010/main" val="171409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Xin huyeát löu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nôi Goâ-goâ-tha </a:t>
            </a:r>
            <a:br>
              <a:rPr lang="en-US" smtClean="0"/>
            </a:br>
            <a:r>
              <a:rPr lang="en-US" smtClean="0"/>
              <a:t>laøm </a:t>
            </a:r>
            <a:r>
              <a:rPr lang="en-US"/>
              <a:t>toâi </a:t>
            </a:r>
            <a:r>
              <a:rPr lang="en-US" smtClean="0"/>
              <a:t>saïch </a:t>
            </a:r>
            <a:br>
              <a:rPr lang="en-US" smtClean="0"/>
            </a:br>
            <a:r>
              <a:rPr lang="en-US" smtClean="0"/>
              <a:t>traéng </a:t>
            </a:r>
            <a:r>
              <a:rPr lang="en-US"/>
              <a:t>hôn ngaø.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170 – CHUÙA OÂI, TOÂI LAÏI NGAY!</a:t>
            </a:r>
          </a:p>
        </p:txBody>
      </p:sp>
    </p:spTree>
    <p:extLst>
      <p:ext uri="{BB962C8B-B14F-4D97-AF65-F5344CB8AC3E}">
        <p14:creationId xmlns:p14="http://schemas.microsoft.com/office/powerpoint/2010/main" val="34516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Daàu toâi yeáu thaân </a:t>
            </a:r>
            <a:br>
              <a:rPr lang="en-US"/>
            </a:br>
            <a:r>
              <a:rPr lang="en-US"/>
              <a:t>gaày hình, Ngaøi </a:t>
            </a:r>
            <a:br>
              <a:rPr lang="en-US"/>
            </a:br>
            <a:r>
              <a:rPr lang="en-US"/>
              <a:t>cho maïnh söùc </a:t>
            </a:r>
            <a:br>
              <a:rPr lang="en-US"/>
            </a:br>
            <a:r>
              <a:rPr lang="en-US"/>
              <a:t>phi thöôøng.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170 – CHUÙA OÂI, TOÂI LAÏI NGAY!</a:t>
            </a:r>
          </a:p>
        </p:txBody>
      </p:sp>
    </p:spTree>
    <p:extLst>
      <p:ext uri="{BB962C8B-B14F-4D97-AF65-F5344CB8AC3E}">
        <p14:creationId xmlns:p14="http://schemas.microsoft.com/office/powerpoint/2010/main" val="268684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xoaù heát </a:t>
            </a:r>
            <a:br>
              <a:rPr lang="en-US"/>
            </a:br>
            <a:r>
              <a:rPr lang="en-US"/>
              <a:t>bao nhieâu veát </a:t>
            </a:r>
            <a:br>
              <a:rPr lang="en-US"/>
            </a:br>
            <a:r>
              <a:rPr lang="en-US"/>
              <a:t>toäi tình, loøng nay </a:t>
            </a:r>
            <a:br>
              <a:rPr lang="en-US"/>
            </a:br>
            <a:r>
              <a:rPr lang="en-US"/>
              <a:t>saïch seõ laï döôøng.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170 – CHUÙA OÂI, TOÂI LAÏI NGAY!</a:t>
            </a:r>
          </a:p>
        </p:txBody>
      </p:sp>
    </p:spTree>
    <p:extLst>
      <p:ext uri="{BB962C8B-B14F-4D97-AF65-F5344CB8AC3E}">
        <p14:creationId xmlns:p14="http://schemas.microsoft.com/office/powerpoint/2010/main" val="28986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Chuùa oâi, toâi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laïi </a:t>
            </a:r>
            <a:r>
              <a:rPr lang="en-US"/>
              <a:t>ngay, nay toâi </a:t>
            </a:r>
            <a:br>
              <a:rPr lang="en-US"/>
            </a:br>
            <a:r>
              <a:rPr lang="en-US"/>
              <a:t>xin laïi ñaây.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170 – CHUÙA OÂI, TOÂI LAÏI NGAY!</a:t>
            </a:r>
          </a:p>
        </p:txBody>
      </p:sp>
    </p:spTree>
    <p:extLst>
      <p:ext uri="{BB962C8B-B14F-4D97-AF65-F5344CB8AC3E}">
        <p14:creationId xmlns:p14="http://schemas.microsoft.com/office/powerpoint/2010/main" val="309166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Xin huyeát löu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nôi Goâ-goâ-tha </a:t>
            </a:r>
            <a:br>
              <a:rPr lang="en-US" smtClean="0"/>
            </a:br>
            <a:r>
              <a:rPr lang="en-US" smtClean="0"/>
              <a:t>laøm </a:t>
            </a:r>
            <a:r>
              <a:rPr lang="en-US"/>
              <a:t>toâi </a:t>
            </a:r>
            <a:r>
              <a:rPr lang="en-US" smtClean="0"/>
              <a:t>saïch </a:t>
            </a:r>
            <a:br>
              <a:rPr lang="en-US" smtClean="0"/>
            </a:br>
            <a:r>
              <a:rPr lang="en-US" smtClean="0"/>
              <a:t>traéng </a:t>
            </a:r>
            <a:r>
              <a:rPr lang="en-US"/>
              <a:t>hôn ngaø.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170 – CHUÙA OÂI, TOÂI LAÏI NGAY!</a:t>
            </a:r>
          </a:p>
        </p:txBody>
      </p:sp>
    </p:spTree>
    <p:extLst>
      <p:ext uri="{BB962C8B-B14F-4D97-AF65-F5344CB8AC3E}">
        <p14:creationId xmlns:p14="http://schemas.microsoft.com/office/powerpoint/2010/main" val="140655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7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8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263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VNI-Aptima</vt:lpstr>
      <vt:lpstr>VNI-Garam</vt:lpstr>
      <vt:lpstr>17_Custom Design</vt:lpstr>
      <vt:lpstr>18_Custom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21</cp:revision>
  <dcterms:created xsi:type="dcterms:W3CDTF">2011-10-04T10:23:18Z</dcterms:created>
  <dcterms:modified xsi:type="dcterms:W3CDTF">2013-11-20T03:56:26Z</dcterms:modified>
</cp:coreProperties>
</file>