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8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8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286000"/>
            <a:ext cx="592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VAÀNG ÑAÙ </a:t>
            </a:r>
            <a:br>
              <a:rPr lang="en-US"/>
            </a:br>
            <a:r>
              <a:rPr lang="en-US"/>
              <a:t>MUOÂN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 dirty="0"/>
              <a:t>TOÂN VINH CHUÙA – THAÙNH CA 171</a:t>
            </a:r>
          </a:p>
        </p:txBody>
      </p:sp>
    </p:spTree>
    <p:extLst>
      <p:ext uri="{BB962C8B-B14F-4D97-AF65-F5344CB8AC3E}">
        <p14:creationId xmlns:p14="http://schemas.microsoft.com/office/powerpoint/2010/main" val="16343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Ñem aùc taâm laïi </a:t>
            </a:r>
            <a:br>
              <a:rPr lang="en-US"/>
            </a:br>
            <a:r>
              <a:rPr lang="en-US"/>
              <a:t>suoái linh goäi, baèng khoâng, cheát maát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ñi</a:t>
            </a:r>
            <a:r>
              <a:rPr lang="en-US"/>
              <a:t>, Ngaøi oâi!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14663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Trong luùc toâi </a:t>
            </a:r>
            <a:br>
              <a:rPr lang="en-US"/>
            </a:br>
            <a:r>
              <a:rPr lang="en-US"/>
              <a:t>coøn chuùt hôi taøn, </a:t>
            </a:r>
            <a:br>
              <a:rPr lang="en-US"/>
            </a:br>
            <a:r>
              <a:rPr lang="en-US"/>
              <a:t>giôø saép nhaém maét </a:t>
            </a:r>
            <a:br>
              <a:rPr lang="en-US"/>
            </a:br>
            <a:r>
              <a:rPr lang="en-US"/>
              <a:t>xa traàn gian.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16166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Ñaëng bay ñeán nöôùc chöa töøng hay, </a:t>
            </a:r>
            <a:br>
              <a:rPr lang="en-US"/>
            </a:br>
            <a:r>
              <a:rPr lang="en-US"/>
              <a:t>nhìn leân Chuùa ôû </a:t>
            </a:r>
            <a:br>
              <a:rPr lang="en-US"/>
            </a:br>
            <a:r>
              <a:rPr lang="en-US"/>
              <a:t>thieân toøa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10749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Vaàng Ñaù muoân ñôøi </a:t>
            </a:r>
            <a:br>
              <a:rPr lang="en-US"/>
            </a:br>
            <a:r>
              <a:rPr lang="en-US"/>
              <a:t>nöùt bôûi toâi, nguyeän </a:t>
            </a:r>
            <a:br>
              <a:rPr lang="en-US"/>
            </a:br>
            <a:r>
              <a:rPr lang="en-US"/>
              <a:t>toâi chæ nuùp trong </a:t>
            </a:r>
            <a:br>
              <a:rPr lang="en-US"/>
            </a:br>
            <a:r>
              <a:rPr lang="en-US"/>
              <a:t>Ngaøi thoâi.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137000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Xin nuùp trong </a:t>
            </a:r>
            <a:br>
              <a:rPr lang="en-US"/>
            </a:br>
            <a:r>
              <a:rPr lang="en-US"/>
              <a:t>Vaàng Ñaù muoân ñôøi, </a:t>
            </a:r>
            <a:br>
              <a:rPr lang="en-US"/>
            </a:br>
            <a:r>
              <a:rPr lang="en-US"/>
              <a:t>vì toâi phaûi nöùt </a:t>
            </a:r>
            <a:r>
              <a:rPr lang="en-US" smtClean="0"/>
              <a:t>ra, </a:t>
            </a:r>
            <a:r>
              <a:rPr lang="en-US"/>
              <a:t/>
            </a:r>
            <a:br>
              <a:rPr lang="en-US"/>
            </a:br>
            <a:r>
              <a:rPr lang="en-US"/>
              <a:t>Ngaøi oâi! </a:t>
            </a:r>
          </a:p>
        </p:txBody>
      </p:sp>
    </p:spTree>
    <p:extLst>
      <p:ext uri="{BB962C8B-B14F-4D97-AF65-F5344CB8AC3E}">
        <p14:creationId xmlns:p14="http://schemas.microsoft.com/office/powerpoint/2010/main" val="40577508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mong suoái </a:t>
            </a:r>
            <a:br>
              <a:rPr lang="en-US"/>
            </a:br>
            <a:r>
              <a:rPr lang="en-US"/>
              <a:t>huyeát kia traøo phun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töø </a:t>
            </a:r>
            <a:r>
              <a:rPr lang="en-US"/>
              <a:t>hoâng vôõ Chuùa</a:t>
            </a:r>
            <a:br>
              <a:rPr lang="en-US"/>
            </a:br>
            <a:r>
              <a:rPr lang="en-US"/>
              <a:t>xöa traøn tuoân.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4183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Neân nhöõng linh </a:t>
            </a:r>
            <a:br>
              <a:rPr lang="en-US"/>
            </a:br>
            <a:r>
              <a:rPr lang="en-US"/>
              <a:t>döôïc chöõa muoân toäi,</a:t>
            </a:r>
            <a:br>
              <a:rPr lang="en-US"/>
            </a:br>
            <a:r>
              <a:rPr lang="en-US"/>
              <a:t>tröø caên aùc voán </a:t>
            </a:r>
            <a:br>
              <a:rPr lang="en-US"/>
            </a:br>
            <a:r>
              <a:rPr lang="en-US"/>
              <a:t>hay haønh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10307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Khoâng bôûi coâng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vieäc </a:t>
            </a:r>
            <a:r>
              <a:rPr lang="en-US"/>
              <a:t>chính tay </a:t>
            </a:r>
            <a:r>
              <a:rPr lang="en-US" smtClean="0"/>
              <a:t>naøy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laøm </a:t>
            </a:r>
            <a:r>
              <a:rPr lang="en-US"/>
              <a:t>phu phæ phaùp </a:t>
            </a:r>
            <a:br>
              <a:rPr lang="en-US"/>
            </a:br>
            <a:r>
              <a:rPr lang="en-US"/>
              <a:t>luaät Ngaøi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9161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cho khaéc khoå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thaân </a:t>
            </a:r>
            <a:r>
              <a:rPr lang="en-US"/>
              <a:t>hình toâi, </a:t>
            </a:r>
            <a:br>
              <a:rPr lang="en-US"/>
            </a:br>
            <a:r>
              <a:rPr lang="en-US"/>
              <a:t>daàu ñau ñôùn maét </a:t>
            </a:r>
            <a:br>
              <a:rPr lang="en-US"/>
            </a:br>
            <a:r>
              <a:rPr lang="en-US"/>
              <a:t>luoân leä rôi.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9373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haún khoâng </a:t>
            </a:r>
            <a:br>
              <a:rPr lang="en-US"/>
            </a:br>
            <a:r>
              <a:rPr lang="en-US"/>
              <a:t>chuoäc toâi khoûi toäi, </a:t>
            </a:r>
            <a:br>
              <a:rPr lang="en-US"/>
            </a:br>
            <a:r>
              <a:rPr lang="en-US"/>
              <a:t>caàu Christ cöùu, </a:t>
            </a:r>
            <a:br>
              <a:rPr lang="en-US"/>
            </a:br>
            <a:r>
              <a:rPr lang="en-US"/>
              <a:t>chæ moät Ngaøi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2173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Beân goác thaäp </a:t>
            </a:r>
            <a:r>
              <a:rPr lang="en-US" smtClean="0"/>
              <a:t>töï </a:t>
            </a:r>
            <a:br>
              <a:rPr lang="en-US" smtClean="0"/>
            </a:br>
            <a:r>
              <a:rPr lang="en-US" smtClean="0"/>
              <a:t>giaù </a:t>
            </a:r>
            <a:r>
              <a:rPr lang="en-US"/>
              <a:t>toâi quyø, </a:t>
            </a:r>
            <a:r>
              <a:rPr lang="en-US" smtClean="0"/>
              <a:t>baøn </a:t>
            </a:r>
            <a:r>
              <a:rPr lang="en-US"/>
              <a:t>tay traéng chaúng baïc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vaøng </a:t>
            </a:r>
            <a:r>
              <a:rPr lang="en-US"/>
              <a:t>chi.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977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ban aùo </a:t>
            </a:r>
            <a:br>
              <a:rPr lang="en-US"/>
            </a:br>
            <a:r>
              <a:rPr lang="en-US"/>
              <a:t>phuû thaân traàn toâi,</a:t>
            </a:r>
            <a:br>
              <a:rPr lang="en-US"/>
            </a:br>
            <a:r>
              <a:rPr lang="en-US"/>
              <a:t>caàu ôn cöùu giuùp </a:t>
            </a:r>
            <a:br>
              <a:rPr lang="en-US"/>
            </a:br>
            <a:r>
              <a:rPr lang="en-US"/>
              <a:t>keû moà coâi.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171 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4743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17_Custom Design</vt:lpstr>
      <vt:lpstr>18_Custom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2011-10-04T10:34:32Z</dcterms:created>
  <dcterms:modified xsi:type="dcterms:W3CDTF">2013-11-20T03:56:16Z</dcterms:modified>
</cp:coreProperties>
</file>