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6" r:id="rId12"/>
    <p:sldId id="267" r:id="rId13"/>
    <p:sldId id="274" r:id="rId14"/>
    <p:sldId id="275" r:id="rId15"/>
    <p:sldId id="270" r:id="rId16"/>
    <p:sldId id="271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2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2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0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2286000"/>
            <a:ext cx="601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NÔI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GOÂ-GOÂ-THA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204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172</a:t>
            </a:r>
          </a:p>
        </p:txBody>
      </p:sp>
    </p:spTree>
    <p:extLst>
      <p:ext uri="{BB962C8B-B14F-4D97-AF65-F5344CB8AC3E}">
        <p14:creationId xmlns:p14="http://schemas.microsoft.com/office/powerpoint/2010/main" val="27394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Hoâm nay toâi trong Ngaøi bình an thoûa vui, suoái nöôùc soáng tuoân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ra </a:t>
            </a:r>
            <a:r>
              <a:rPr lang="en-US"/>
              <a:t>töø N</a:t>
            </a:r>
            <a:r>
              <a:rPr lang="en-US" smtClean="0"/>
              <a:t>gaøi </a:t>
            </a:r>
            <a:r>
              <a:rPr lang="en-US"/>
              <a:t>maùt töôi.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172 –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1111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Thaân gian nan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treân </a:t>
            </a:r>
            <a:r>
              <a:rPr lang="en-US"/>
              <a:t>daëm ñöôøng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xa </a:t>
            </a:r>
            <a:r>
              <a:rPr lang="en-US"/>
              <a:t>vaãn ngôïi ca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Goâ-goâ-tha</a:t>
            </a:r>
            <a:r>
              <a:rPr lang="en-US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172 –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44260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AÁy nôi toû aân ñieån yeâu thöông dòu daøng,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aáy </a:t>
            </a:r>
            <a:r>
              <a:rPr lang="en-US"/>
              <a:t>nôi Chuùa tha thöù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ñöôïc traéng aùn.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172 –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19117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Nôi naày gaùnh naëng Chuùa buoâng tha </a:t>
            </a:r>
            <a:br>
              <a:rPr lang="en-US"/>
            </a:br>
            <a:r>
              <a:rPr lang="en-US"/>
              <a:t>nheï nhaøng nôi </a:t>
            </a:r>
            <a:br>
              <a:rPr lang="en-US"/>
            </a:br>
            <a:r>
              <a:rPr lang="en-US"/>
              <a:t>Goâ-goâ-tha.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172 –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426303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Ôn yeâu thöông muoân ñôøi ngöôøi ôi, chôù queân! Chuùa ñaõ ñeán theá gian cho ngöôøi nghæ yeân.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172 –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19844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OÂi! Thieân cung, </a:t>
            </a:r>
            <a:br>
              <a:rPr lang="en-US"/>
            </a:br>
            <a:r>
              <a:rPr lang="en-US"/>
              <a:t>döông traàn töø </a:t>
            </a:r>
            <a:r>
              <a:rPr lang="en-US" smtClean="0"/>
              <a:t>ñaây </a:t>
            </a:r>
            <a:br>
              <a:rPr lang="en-US" smtClean="0"/>
            </a:br>
            <a:r>
              <a:rPr lang="en-US" smtClean="0"/>
              <a:t>noái </a:t>
            </a:r>
            <a:r>
              <a:rPr lang="en-US"/>
              <a:t>lieàn </a:t>
            </a:r>
            <a:r>
              <a:rPr lang="en-US" smtClean="0"/>
              <a:t>qua </a:t>
            </a:r>
            <a:br>
              <a:rPr lang="en-US" smtClean="0"/>
            </a:br>
            <a:r>
              <a:rPr lang="en-US" smtClean="0"/>
              <a:t>Goâ-goâ-tha</a:t>
            </a:r>
            <a:r>
              <a:rPr lang="en-US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172 –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96245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AÁy nôi toû aân ñieån yeâu thöông dòu daøng,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aáy </a:t>
            </a:r>
            <a:r>
              <a:rPr lang="en-US"/>
              <a:t>nôi Chuùa tha thöù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ñöôïc traéng aùn.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172 –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4004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Nôi naày gaùnh naëng Chuùa buoâng tha </a:t>
            </a:r>
            <a:br>
              <a:rPr lang="en-US"/>
            </a:br>
            <a:r>
              <a:rPr lang="en-US"/>
              <a:t>nheï nhaøng nôi </a:t>
            </a:r>
            <a:br>
              <a:rPr lang="en-US"/>
            </a:br>
            <a:r>
              <a:rPr lang="en-US"/>
              <a:t>Goâ-goâ-tha.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172 –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59545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172 – NÔI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Bao naêm toâi laïc loaøi kieâu caêng xaáu xa,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chaúng </a:t>
            </a:r>
            <a:r>
              <a:rPr lang="en-US"/>
              <a:t>chuù yù ñeán ôn mua chuoäc thöù tha.</a:t>
            </a:r>
          </a:p>
        </p:txBody>
      </p:sp>
    </p:spTree>
    <p:extLst>
      <p:ext uri="{BB962C8B-B14F-4D97-AF65-F5344CB8AC3E}">
        <p14:creationId xmlns:p14="http://schemas.microsoft.com/office/powerpoint/2010/main" val="36736235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Ñaâu hay do toâi </a:t>
            </a:r>
            <a:br>
              <a:rPr lang="en-US"/>
            </a:br>
            <a:r>
              <a:rPr lang="en-US"/>
              <a:t>Jeâsus tuoân huyeát </a:t>
            </a:r>
            <a:br>
              <a:rPr lang="en-US"/>
            </a:br>
            <a:r>
              <a:rPr lang="en-US"/>
              <a:t>ra nôi Goâ-goâ-tha.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172 –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3819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AÁy nôi toû aân ñieån yeâu thöông dòu daøng,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aáy </a:t>
            </a:r>
            <a:r>
              <a:rPr lang="en-US"/>
              <a:t>nôi Chuùa tha thöù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ñöôïc traéng aùn.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172 –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80700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Nôi naày gaùnh naëng Chuùa buoâng tha </a:t>
            </a:r>
            <a:br>
              <a:rPr lang="en-US"/>
            </a:br>
            <a:r>
              <a:rPr lang="en-US"/>
              <a:t>nheï nhaøng nôi </a:t>
            </a:r>
            <a:br>
              <a:rPr lang="en-US"/>
            </a:br>
            <a:r>
              <a:rPr lang="en-US"/>
              <a:t>Goâ-goâ-tha.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172 –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4743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Khi toâi nghe lôøi Ngaøi daïy trong Thaùnh Kinh, ñaõ khoùc loùc aên naên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bao </a:t>
            </a:r>
            <a:r>
              <a:rPr lang="en-US"/>
              <a:t>toäi ñaùng khinh.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172 –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43563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khieâm cung </a:t>
            </a:r>
            <a:br>
              <a:rPr lang="en-US"/>
            </a:br>
            <a:r>
              <a:rPr lang="en-US"/>
              <a:t>quay veà nhaän ôn </a:t>
            </a:r>
            <a:br>
              <a:rPr lang="en-US"/>
            </a:br>
            <a:r>
              <a:rPr lang="en-US"/>
              <a:t>cöùu sinh nôi </a:t>
            </a:r>
            <a:br>
              <a:rPr lang="en-US"/>
            </a:br>
            <a:r>
              <a:rPr lang="en-US"/>
              <a:t>Goâ-goâ-tha.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172 –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7227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AÁy nôi toû aân ñieån yeâu thöông dòu daøng,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aáy </a:t>
            </a:r>
            <a:r>
              <a:rPr lang="en-US"/>
              <a:t>nôi Chuùa tha thöù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ñöôïc traéng aùn.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172 –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03425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Nôi naày gaùnh naëng Chuùa buoâng tha </a:t>
            </a:r>
            <a:br>
              <a:rPr lang="en-US"/>
            </a:br>
            <a:r>
              <a:rPr lang="en-US"/>
              <a:t>nheï nhaøng nôi </a:t>
            </a:r>
            <a:br>
              <a:rPr lang="en-US"/>
            </a:br>
            <a:r>
              <a:rPr lang="en-US"/>
              <a:t>Goâ-goâ-tha.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172 –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84793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263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17_Custom Design</vt:lpstr>
      <vt:lpstr>18_Custom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24</cp:revision>
  <dcterms:created xsi:type="dcterms:W3CDTF">2011-10-04T10:42:50Z</dcterms:created>
  <dcterms:modified xsi:type="dcterms:W3CDTF">2013-11-20T03:56:02Z</dcterms:modified>
</cp:coreProperties>
</file>