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6" r:id="rId12"/>
    <p:sldId id="277" r:id="rId13"/>
    <p:sldId id="268" r:id="rId14"/>
    <p:sldId id="269" r:id="rId15"/>
    <p:sldId id="278" r:id="rId16"/>
    <p:sldId id="279" r:id="rId17"/>
    <p:sldId id="280" r:id="rId18"/>
    <p:sldId id="273" r:id="rId19"/>
    <p:sldId id="274" r:id="rId20"/>
    <p:sldId id="281" r:id="rId21"/>
    <p:sldId id="282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861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887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02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9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2362200"/>
            <a:ext cx="6629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JEÂSUS TROÏN QUYEÀN CÖÙU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4204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</a:t>
            </a:r>
            <a:r>
              <a:rPr lang="en-US"/>
              <a:t>173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82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Ngöïc </a:t>
            </a:r>
            <a:r>
              <a:rPr lang="en-US"/>
              <a:t>Jeâsus </a:t>
            </a:r>
            <a:r>
              <a:rPr lang="en-US" smtClean="0"/>
              <a:t>döïa vui </a:t>
            </a:r>
            <a:br>
              <a:rPr lang="en-US" smtClean="0"/>
            </a:br>
            <a:r>
              <a:rPr lang="en-US" smtClean="0"/>
              <a:t>baáy</a:t>
            </a:r>
            <a:r>
              <a:rPr lang="en-US"/>
              <a:t>, </a:t>
            </a:r>
            <a:r>
              <a:rPr lang="en-US" smtClean="0"/>
              <a:t>huyeát </a:t>
            </a:r>
            <a:r>
              <a:rPr lang="en-US"/>
              <a:t>Jeâsus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laøm neân </a:t>
            </a:r>
            <a:r>
              <a:rPr lang="en-US"/>
              <a:t>thaùnh.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173 – JEÂSUS TROÏN QUYEÀN CÖÙU</a:t>
            </a:r>
          </a:p>
        </p:txBody>
      </p:sp>
    </p:spTree>
    <p:extLst>
      <p:ext uri="{BB962C8B-B14F-4D97-AF65-F5344CB8AC3E}">
        <p14:creationId xmlns:p14="http://schemas.microsoft.com/office/powerpoint/2010/main" val="1549301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Taâm toâi traéng, </a:t>
            </a:r>
            <a:br>
              <a:rPr lang="en-US"/>
            </a:br>
            <a:r>
              <a:rPr lang="en-US"/>
              <a:t>traéng hôn tuyeát </a:t>
            </a:r>
            <a:br>
              <a:rPr lang="en-US"/>
            </a:br>
            <a:r>
              <a:rPr lang="en-US"/>
              <a:t>luoân </a:t>
            </a:r>
            <a:r>
              <a:rPr lang="en-US"/>
              <a:t>baïch </a:t>
            </a:r>
            <a:r>
              <a:rPr lang="en-US" smtClean="0"/>
              <a:t>tinh!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173 – JEÂSUS TROÏN QUYEÀN CÖÙU</a:t>
            </a:r>
          </a:p>
        </p:txBody>
      </p:sp>
    </p:spTree>
    <p:extLst>
      <p:ext uri="{BB962C8B-B14F-4D97-AF65-F5344CB8AC3E}">
        <p14:creationId xmlns:p14="http://schemas.microsoft.com/office/powerpoint/2010/main" val="777233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Cao thay tình yeâu khoâng chuùt sai dôøi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saâu </a:t>
            </a:r>
            <a:r>
              <a:rPr lang="en-US"/>
              <a:t>thay hoàng aân </a:t>
            </a:r>
            <a:br>
              <a:rPr lang="en-US"/>
            </a:br>
            <a:r>
              <a:rPr lang="en-US"/>
              <a:t>Cöùu Chuùa muoân ñôøi.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173 – JEÂSUS TROÏN QUYEÀN CÖÙU</a:t>
            </a:r>
          </a:p>
        </p:txBody>
      </p:sp>
    </p:spTree>
    <p:extLst>
      <p:ext uri="{BB962C8B-B14F-4D97-AF65-F5344CB8AC3E}">
        <p14:creationId xmlns:p14="http://schemas.microsoft.com/office/powerpoint/2010/main" val="171310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Thoûa thay hoàn toâi </a:t>
            </a:r>
            <a:br>
              <a:rPr lang="en-US"/>
            </a:br>
            <a:r>
              <a:rPr lang="en-US"/>
              <a:t>khi neám ôn daøo, </a:t>
            </a:r>
            <a:br>
              <a:rPr lang="en-US"/>
            </a:br>
            <a:r>
              <a:rPr lang="en-US"/>
              <a:t>vui baáy suoái </a:t>
            </a:r>
            <a:r>
              <a:rPr lang="en-US"/>
              <a:t>nhaân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aùi saâu </a:t>
            </a:r>
            <a:r>
              <a:rPr lang="en-US"/>
              <a:t>roäng bao!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173 – JEÂSUS TROÏN QUYEÀN CÖÙU</a:t>
            </a:r>
          </a:p>
        </p:txBody>
      </p:sp>
    </p:spTree>
    <p:extLst>
      <p:ext uri="{BB962C8B-B14F-4D97-AF65-F5344CB8AC3E}">
        <p14:creationId xmlns:p14="http://schemas.microsoft.com/office/powerpoint/2010/main" val="367052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Ôn cöùu duy Jeâsus troïn quyeàn thay! </a:t>
            </a:r>
            <a:br>
              <a:rPr lang="en-US"/>
            </a:br>
            <a:r>
              <a:rPr lang="en-US"/>
              <a:t>Ôn aáy khaép naêm </a:t>
            </a:r>
            <a:br>
              <a:rPr lang="en-US"/>
            </a:br>
            <a:r>
              <a:rPr lang="en-US"/>
              <a:t>chaâu ñeàu ñöôïc hay.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173 – JEÂSUS TROÏN QUYEÀN CÖÙU</a:t>
            </a:r>
          </a:p>
        </p:txBody>
      </p:sp>
    </p:spTree>
    <p:extLst>
      <p:ext uri="{BB962C8B-B14F-4D97-AF65-F5344CB8AC3E}">
        <p14:creationId xmlns:p14="http://schemas.microsoft.com/office/powerpoint/2010/main" val="1589126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Ngöïc </a:t>
            </a:r>
            <a:r>
              <a:rPr lang="en-US"/>
              <a:t>Jeâsus </a:t>
            </a:r>
            <a:r>
              <a:rPr lang="en-US" smtClean="0"/>
              <a:t>döïa vui </a:t>
            </a:r>
            <a:br>
              <a:rPr lang="en-US" smtClean="0"/>
            </a:br>
            <a:r>
              <a:rPr lang="en-US" smtClean="0"/>
              <a:t>baáy</a:t>
            </a:r>
            <a:r>
              <a:rPr lang="en-US"/>
              <a:t>, </a:t>
            </a:r>
            <a:r>
              <a:rPr lang="en-US" smtClean="0"/>
              <a:t>huyeát </a:t>
            </a:r>
            <a:r>
              <a:rPr lang="en-US"/>
              <a:t>Jeâsus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laøm neân </a:t>
            </a:r>
            <a:r>
              <a:rPr lang="en-US"/>
              <a:t>thaùnh.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173 – JEÂSUS TROÏN QUYEÀN CÖÙU</a:t>
            </a:r>
          </a:p>
        </p:txBody>
      </p:sp>
    </p:spTree>
    <p:extLst>
      <p:ext uri="{BB962C8B-B14F-4D97-AF65-F5344CB8AC3E}">
        <p14:creationId xmlns:p14="http://schemas.microsoft.com/office/powerpoint/2010/main" val="1232473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Taâm toâi traéng, </a:t>
            </a:r>
            <a:br>
              <a:rPr lang="en-US"/>
            </a:br>
            <a:r>
              <a:rPr lang="en-US"/>
              <a:t>traéng hôn tuyeát </a:t>
            </a:r>
            <a:br>
              <a:rPr lang="en-US"/>
            </a:br>
            <a:r>
              <a:rPr lang="en-US"/>
              <a:t>luoân </a:t>
            </a:r>
            <a:r>
              <a:rPr lang="en-US"/>
              <a:t>baïch </a:t>
            </a:r>
            <a:r>
              <a:rPr lang="en-US" smtClean="0"/>
              <a:t>tinh!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173 – JEÂSUS TROÏN QUYEÀN CÖÙU</a:t>
            </a:r>
          </a:p>
        </p:txBody>
      </p:sp>
    </p:spTree>
    <p:extLst>
      <p:ext uri="{BB962C8B-B14F-4D97-AF65-F5344CB8AC3E}">
        <p14:creationId xmlns:p14="http://schemas.microsoft.com/office/powerpoint/2010/main" val="1357947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Jeâsus laø moïi nhu yeáu toâi nay, aùi taâm Ngaøi ñem thieân quoác </a:t>
            </a:r>
            <a:br>
              <a:rPr lang="en-US"/>
            </a:br>
            <a:r>
              <a:rPr lang="en-US"/>
              <a:t>xuoáng ñaây.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173 – JEÂSUS TROÏN QUYEÀN CÖÙU</a:t>
            </a:r>
          </a:p>
        </p:txBody>
      </p:sp>
    </p:spTree>
    <p:extLst>
      <p:ext uri="{BB962C8B-B14F-4D97-AF65-F5344CB8AC3E}">
        <p14:creationId xmlns:p14="http://schemas.microsoft.com/office/powerpoint/2010/main" val="284314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Huyeát Ngaøi troïn quyeàn linh öùng khoâng thoâi, ñem phieáu traéng hôn tuyeát taâm hoàn toâi.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173 – JEÂSUS TROÏN QUYEÀN CÖÙU</a:t>
            </a:r>
          </a:p>
        </p:txBody>
      </p:sp>
    </p:spTree>
    <p:extLst>
      <p:ext uri="{BB962C8B-B14F-4D97-AF65-F5344CB8AC3E}">
        <p14:creationId xmlns:p14="http://schemas.microsoft.com/office/powerpoint/2010/main" val="106787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Ôn cöùu duy Jeâsus troïn quyeàn thay! </a:t>
            </a:r>
            <a:br>
              <a:rPr lang="en-US"/>
            </a:br>
            <a:r>
              <a:rPr lang="en-US"/>
              <a:t>Ôn aáy khaép naêm </a:t>
            </a:r>
            <a:br>
              <a:rPr lang="en-US"/>
            </a:br>
            <a:r>
              <a:rPr lang="en-US"/>
              <a:t>chaâu ñeàu ñöôïc hay.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173 – JEÂSUS TROÏN QUYEÀN CÖÙU</a:t>
            </a:r>
          </a:p>
        </p:txBody>
      </p:sp>
    </p:spTree>
    <p:extLst>
      <p:ext uri="{BB962C8B-B14F-4D97-AF65-F5344CB8AC3E}">
        <p14:creationId xmlns:p14="http://schemas.microsoft.com/office/powerpoint/2010/main" val="4043583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173 – JEÂSUS TROÏN QUYEÀN CÖÙU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smtClean="0"/>
              <a:t>1. </a:t>
            </a:r>
            <a:r>
              <a:rPr lang="en-US" smtClean="0"/>
              <a:t>Toân </a:t>
            </a:r>
            <a:r>
              <a:rPr lang="en-US"/>
              <a:t>cao </a:t>
            </a:r>
            <a:r>
              <a:rPr lang="en-US"/>
              <a:t>Jeâsus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vinh </a:t>
            </a:r>
            <a:r>
              <a:rPr lang="en-US"/>
              <a:t>hieån voâ song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cöùu </a:t>
            </a:r>
            <a:r>
              <a:rPr lang="en-US"/>
              <a:t>thaân, hoàn toâi</a:t>
            </a:r>
            <a:r>
              <a:rPr lang="en-US"/>
              <a:t>, </a:t>
            </a:r>
            <a:r>
              <a:rPr lang="en-US" smtClean="0"/>
              <a:t>ôn </a:t>
            </a:r>
            <a:br>
              <a:rPr lang="en-US" smtClean="0"/>
            </a:br>
            <a:r>
              <a:rPr lang="en-US" smtClean="0"/>
              <a:t>aáy </a:t>
            </a:r>
            <a:r>
              <a:rPr lang="en-US"/>
              <a:t>nhöng khoâng.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176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Ngöïc </a:t>
            </a:r>
            <a:r>
              <a:rPr lang="en-US"/>
              <a:t>Jeâsus </a:t>
            </a:r>
            <a:r>
              <a:rPr lang="en-US" smtClean="0"/>
              <a:t>döïa vui </a:t>
            </a:r>
            <a:br>
              <a:rPr lang="en-US" smtClean="0"/>
            </a:br>
            <a:r>
              <a:rPr lang="en-US" smtClean="0"/>
              <a:t>baáy</a:t>
            </a:r>
            <a:r>
              <a:rPr lang="en-US"/>
              <a:t>, </a:t>
            </a:r>
            <a:r>
              <a:rPr lang="en-US" smtClean="0"/>
              <a:t>huyeát </a:t>
            </a:r>
            <a:r>
              <a:rPr lang="en-US"/>
              <a:t>Jeâsus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laøm neân </a:t>
            </a:r>
            <a:r>
              <a:rPr lang="en-US"/>
              <a:t>thaùnh.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173 – JEÂSUS TROÏN QUYEÀN CÖÙU</a:t>
            </a:r>
          </a:p>
        </p:txBody>
      </p:sp>
    </p:spTree>
    <p:extLst>
      <p:ext uri="{BB962C8B-B14F-4D97-AF65-F5344CB8AC3E}">
        <p14:creationId xmlns:p14="http://schemas.microsoft.com/office/powerpoint/2010/main" val="749874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Taâm toâi traéng, </a:t>
            </a:r>
            <a:br>
              <a:rPr lang="en-US"/>
            </a:br>
            <a:r>
              <a:rPr lang="en-US"/>
              <a:t>traéng hôn tuyeát </a:t>
            </a:r>
            <a:br>
              <a:rPr lang="en-US"/>
            </a:br>
            <a:r>
              <a:rPr lang="en-US"/>
              <a:t>luoân </a:t>
            </a:r>
            <a:r>
              <a:rPr lang="en-US"/>
              <a:t>baïch </a:t>
            </a:r>
            <a:r>
              <a:rPr lang="en-US" smtClean="0"/>
              <a:t>tinh!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173 – JEÂSUS TROÏN QUYEÀN CÖÙU</a:t>
            </a:r>
          </a:p>
        </p:txBody>
      </p:sp>
    </p:spTree>
    <p:extLst>
      <p:ext uri="{BB962C8B-B14F-4D97-AF65-F5344CB8AC3E}">
        <p14:creationId xmlns:p14="http://schemas.microsoft.com/office/powerpoint/2010/main" val="291386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Bao nhieâu toäi ñöôïc </a:t>
            </a:r>
            <a:br>
              <a:rPr lang="en-US"/>
            </a:br>
            <a:r>
              <a:rPr lang="en-US"/>
              <a:t>tha thöù, xoùa boâi, </a:t>
            </a:r>
            <a:br>
              <a:rPr lang="en-US"/>
            </a:br>
            <a:r>
              <a:rPr lang="en-US"/>
              <a:t>Ngaøi coù linh </a:t>
            </a:r>
            <a:r>
              <a:rPr lang="en-US"/>
              <a:t>quyeàn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cöùu </a:t>
            </a:r>
            <a:r>
              <a:rPr lang="en-US"/>
              <a:t>khoâng töø toâi.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173 – JEÂSUS TROÏN QUYEÀN CÖÙU</a:t>
            </a:r>
          </a:p>
        </p:txBody>
      </p:sp>
    </p:spTree>
    <p:extLst>
      <p:ext uri="{BB962C8B-B14F-4D97-AF65-F5344CB8AC3E}">
        <p14:creationId xmlns:p14="http://schemas.microsoft.com/office/powerpoint/2010/main" val="225867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Ôn cöùu duy Jeâsus troïn quyeàn thay! </a:t>
            </a:r>
            <a:br>
              <a:rPr lang="en-US"/>
            </a:br>
            <a:r>
              <a:rPr lang="en-US"/>
              <a:t>Ôn aáy khaép naêm </a:t>
            </a:r>
            <a:br>
              <a:rPr lang="en-US"/>
            </a:br>
            <a:r>
              <a:rPr lang="en-US"/>
              <a:t>chaâu ñeàu ñöôïc hay.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173 – JEÂSUS TROÏN QUYEÀN CÖÙU</a:t>
            </a:r>
          </a:p>
        </p:txBody>
      </p:sp>
    </p:spTree>
    <p:extLst>
      <p:ext uri="{BB962C8B-B14F-4D97-AF65-F5344CB8AC3E}">
        <p14:creationId xmlns:p14="http://schemas.microsoft.com/office/powerpoint/2010/main" val="48479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Ngöïc </a:t>
            </a:r>
            <a:r>
              <a:rPr lang="en-US"/>
              <a:t>Jeâsus </a:t>
            </a:r>
            <a:r>
              <a:rPr lang="en-US" smtClean="0"/>
              <a:t>döïa vui </a:t>
            </a:r>
            <a:br>
              <a:rPr lang="en-US" smtClean="0"/>
            </a:br>
            <a:r>
              <a:rPr lang="en-US" smtClean="0"/>
              <a:t>baáy</a:t>
            </a:r>
            <a:r>
              <a:rPr lang="en-US"/>
              <a:t>, </a:t>
            </a:r>
            <a:r>
              <a:rPr lang="en-US" smtClean="0"/>
              <a:t>huyeát </a:t>
            </a:r>
            <a:r>
              <a:rPr lang="en-US"/>
              <a:t>Jeâsus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laøm neân </a:t>
            </a:r>
            <a:r>
              <a:rPr lang="en-US"/>
              <a:t>thaùnh.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173 – JEÂSUS TROÏN QUYEÀN CÖÙU</a:t>
            </a:r>
          </a:p>
        </p:txBody>
      </p:sp>
    </p:spTree>
    <p:extLst>
      <p:ext uri="{BB962C8B-B14F-4D97-AF65-F5344CB8AC3E}">
        <p14:creationId xmlns:p14="http://schemas.microsoft.com/office/powerpoint/2010/main" val="176994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Taâm toâi traéng, </a:t>
            </a:r>
            <a:br>
              <a:rPr lang="en-US"/>
            </a:br>
            <a:r>
              <a:rPr lang="en-US"/>
              <a:t>traéng hôn tuyeát </a:t>
            </a:r>
            <a:br>
              <a:rPr lang="en-US"/>
            </a:br>
            <a:r>
              <a:rPr lang="en-US"/>
              <a:t>luoân </a:t>
            </a:r>
            <a:r>
              <a:rPr lang="en-US"/>
              <a:t>baïch </a:t>
            </a:r>
            <a:r>
              <a:rPr lang="en-US" smtClean="0"/>
              <a:t>tinh!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173 – JEÂSUS TROÏN QUYEÀN CÖÙU</a:t>
            </a:r>
          </a:p>
        </p:txBody>
      </p:sp>
    </p:spTree>
    <p:extLst>
      <p:ext uri="{BB962C8B-B14F-4D97-AF65-F5344CB8AC3E}">
        <p14:creationId xmlns:p14="http://schemas.microsoft.com/office/powerpoint/2010/main" val="29307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Toâi nguyeân toäi oâ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taêm </a:t>
            </a:r>
            <a:r>
              <a:rPr lang="en-US"/>
              <a:t>toái khieáp </a:t>
            </a:r>
            <a:r>
              <a:rPr lang="en-US"/>
              <a:t>kinh</a:t>
            </a:r>
            <a:r>
              <a:rPr lang="en-US" smtClean="0"/>
              <a:t>,</a:t>
            </a:r>
            <a:br>
              <a:rPr lang="en-US" smtClean="0"/>
            </a:br>
            <a:r>
              <a:rPr lang="en-US" smtClean="0"/>
              <a:t>bôûi </a:t>
            </a:r>
            <a:r>
              <a:rPr lang="en-US"/>
              <a:t>ôn Ngaøi ñem leân choán quang vinh.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173 – JEÂSUS TROÏN QUYEÀN CÖÙU</a:t>
            </a:r>
          </a:p>
        </p:txBody>
      </p:sp>
    </p:spTree>
    <p:extLst>
      <p:ext uri="{BB962C8B-B14F-4D97-AF65-F5344CB8AC3E}">
        <p14:creationId xmlns:p14="http://schemas.microsoft.com/office/powerpoint/2010/main" val="576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Teân toâi thuoäc </a:t>
            </a:r>
            <a:r>
              <a:rPr lang="en-US"/>
              <a:t>trong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gia </a:t>
            </a:r>
            <a:r>
              <a:rPr lang="en-US"/>
              <a:t>quyeán treân cao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nôi </a:t>
            </a:r>
            <a:r>
              <a:rPr lang="en-US"/>
              <a:t>aáy hieån vinh baáy, vui döôøng bao!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173 – JEÂSUS TROÏN QUYEÀN CÖÙU</a:t>
            </a:r>
          </a:p>
        </p:txBody>
      </p:sp>
    </p:spTree>
    <p:extLst>
      <p:ext uri="{BB962C8B-B14F-4D97-AF65-F5344CB8AC3E}">
        <p14:creationId xmlns:p14="http://schemas.microsoft.com/office/powerpoint/2010/main" val="302629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Ôn cöùu duy Jeâsus troïn quyeàn thay! </a:t>
            </a:r>
            <a:br>
              <a:rPr lang="en-US"/>
            </a:br>
            <a:r>
              <a:rPr lang="en-US"/>
              <a:t>Ôn aáy khaép naêm </a:t>
            </a:r>
            <a:br>
              <a:rPr lang="en-US"/>
            </a:br>
            <a:r>
              <a:rPr lang="en-US"/>
              <a:t>chaâu ñeàu ñöôïc hay.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173 – JEÂSUS TROÏN QUYEÀN CÖÙU</a:t>
            </a:r>
          </a:p>
        </p:txBody>
      </p:sp>
    </p:spTree>
    <p:extLst>
      <p:ext uri="{BB962C8B-B14F-4D97-AF65-F5344CB8AC3E}">
        <p14:creationId xmlns:p14="http://schemas.microsoft.com/office/powerpoint/2010/main" val="700935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8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312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VNI-Aptima</vt:lpstr>
      <vt:lpstr>VNI-Garam</vt:lpstr>
      <vt:lpstr>17_Custom Design</vt:lpstr>
      <vt:lpstr>18_Custom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18</cp:revision>
  <dcterms:created xsi:type="dcterms:W3CDTF">2011-10-04T10:57:31Z</dcterms:created>
  <dcterms:modified xsi:type="dcterms:W3CDTF">2013-11-20T03:55:46Z</dcterms:modified>
</cp:coreProperties>
</file>