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6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09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0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1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90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TOÂI NGUYEÄN </a:t>
            </a:r>
            <a:br>
              <a:rPr lang="en-US"/>
            </a:br>
            <a:r>
              <a:rPr lang="en-US"/>
              <a:t>ÑEÁN LIEÀN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178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8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Daàu toâi nhö theá, </a:t>
            </a:r>
            <a:r>
              <a:rPr lang="en-US"/>
              <a:t/>
            </a:r>
            <a:br>
              <a:rPr lang="en-US"/>
            </a:br>
            <a:r>
              <a:rPr lang="en-US"/>
              <a:t>Jeâsus </a:t>
            </a:r>
            <a:r>
              <a:rPr lang="en-US"/>
              <a:t>thöù tha, </a:t>
            </a:r>
            <a:r>
              <a:rPr lang="en-US"/>
              <a:t>phoùng </a:t>
            </a:r>
            <a:r>
              <a:rPr lang="en-US"/>
              <a:t>thích, goäi saïch, </a:t>
            </a:r>
            <a:r>
              <a:rPr lang="en-US"/>
              <a:t/>
            </a:r>
            <a:br>
              <a:rPr lang="en-US"/>
            </a:br>
            <a:r>
              <a:rPr lang="en-US"/>
              <a:t>tieáp </a:t>
            </a:r>
            <a:r>
              <a:rPr lang="en-US"/>
              <a:t>röôùc voâ </a:t>
            </a:r>
            <a:r>
              <a:rPr lang="en-US"/>
              <a:t>nhaø.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178 – TOÂI NGUYEÄN ÑEÁN LIEÀN</a:t>
            </a:r>
          </a:p>
        </p:txBody>
      </p:sp>
    </p:spTree>
    <p:extLst>
      <p:ext uri="{BB962C8B-B14F-4D97-AF65-F5344CB8AC3E}">
        <p14:creationId xmlns:p14="http://schemas.microsoft.com/office/powerpoint/2010/main" val="61290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94" y="1102816"/>
            <a:ext cx="91177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Lôøi Cha tuyeân höùa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loøng </a:t>
            </a:r>
            <a:r>
              <a:rPr lang="en-US"/>
              <a:t>tin, quyeát tieán, </a:t>
            </a:r>
            <a:r>
              <a:rPr lang="en-US"/>
              <a:t>kính </a:t>
            </a:r>
            <a:r>
              <a:rPr lang="en-US"/>
              <a:t>thöa Chieân Con, toâi nguyeän ñeán lieàn!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178 – TOÂI NGUYEÄN ÑEÁN LIEÀN</a:t>
            </a:r>
          </a:p>
        </p:txBody>
      </p:sp>
    </p:spTree>
    <p:extLst>
      <p:ext uri="{BB962C8B-B14F-4D97-AF65-F5344CB8AC3E}">
        <p14:creationId xmlns:p14="http://schemas.microsoft.com/office/powerpoint/2010/main" val="177274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6. </a:t>
            </a:r>
            <a:r>
              <a:rPr lang="en-US"/>
              <a:t>Daàu toâi gian aùc, </a:t>
            </a:r>
            <a:r>
              <a:rPr lang="en-US"/>
              <a:t/>
            </a:r>
            <a:br>
              <a:rPr lang="en-US"/>
            </a:br>
            <a:r>
              <a:rPr lang="en-US"/>
              <a:t>ôn </a:t>
            </a:r>
            <a:r>
              <a:rPr lang="en-US"/>
              <a:t>Ngaøi xoaù boâi, </a:t>
            </a:r>
            <a:r>
              <a:rPr lang="en-US"/>
              <a:t/>
            </a:r>
            <a:br>
              <a:rPr lang="en-US"/>
            </a:br>
            <a:r>
              <a:rPr lang="en-US"/>
              <a:t>noãi </a:t>
            </a:r>
            <a:r>
              <a:rPr lang="en-US"/>
              <a:t>chöôùng ngaïi loøng Chuùa phaù tan </a:t>
            </a:r>
            <a:r>
              <a:rPr lang="en-US"/>
              <a:t>roài.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178 – TOÂI NGUYEÄN ÑEÁN LIEÀN</a:t>
            </a:r>
          </a:p>
        </p:txBody>
      </p:sp>
    </p:spTree>
    <p:extLst>
      <p:ext uri="{BB962C8B-B14F-4D97-AF65-F5344CB8AC3E}">
        <p14:creationId xmlns:p14="http://schemas.microsoft.com/office/powerpoint/2010/main" val="97145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ñaây toâi quyeát </a:t>
            </a:r>
            <a:r>
              <a:rPr lang="en-US"/>
              <a:t/>
            </a:r>
            <a:br>
              <a:rPr lang="en-US"/>
            </a:br>
            <a:r>
              <a:rPr lang="en-US"/>
              <a:t>thuoäc </a:t>
            </a:r>
            <a:r>
              <a:rPr lang="en-US"/>
              <a:t>Chuùa vónh vieãn, </a:t>
            </a:r>
            <a:r>
              <a:rPr lang="en-US"/>
              <a:t/>
            </a:r>
            <a:br>
              <a:rPr lang="en-US"/>
            </a:br>
            <a:r>
              <a:rPr lang="en-US"/>
              <a:t>kính </a:t>
            </a:r>
            <a:r>
              <a:rPr lang="en-US"/>
              <a:t>thöa Chieân Con, toâi nguyeän ñeán lieàn!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178 – TOÂI NGUYEÄN ÑEÁN LIEÀN</a:t>
            </a:r>
          </a:p>
        </p:txBody>
      </p:sp>
    </p:spTree>
    <p:extLst>
      <p:ext uri="{BB962C8B-B14F-4D97-AF65-F5344CB8AC3E}">
        <p14:creationId xmlns:p14="http://schemas.microsoft.com/office/powerpoint/2010/main" val="215474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178 – TOÂI NGUYEÄN ÑEÁN LIEÀN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Tuyeät nhieân khoâng caùch chi baøo chöõa </a:t>
            </a:r>
            <a:r>
              <a:rPr lang="en-US"/>
              <a:t/>
            </a:r>
            <a:br>
              <a:rPr lang="en-US"/>
            </a:br>
            <a:r>
              <a:rPr lang="en-US"/>
              <a:t>toâi</a:t>
            </a:r>
            <a:r>
              <a:rPr lang="en-US"/>
              <a:t>, </a:t>
            </a:r>
            <a:r>
              <a:rPr lang="en-US"/>
              <a:t>chæ </a:t>
            </a:r>
            <a:r>
              <a:rPr lang="en-US"/>
              <a:t>huyeát </a:t>
            </a:r>
            <a:r>
              <a:rPr lang="en-US"/>
              <a:t>Jeâsus </a:t>
            </a:r>
            <a:br>
              <a:rPr lang="en-US"/>
            </a:br>
            <a:r>
              <a:rPr lang="en-US"/>
              <a:t>ñaõ ñoå </a:t>
            </a:r>
            <a:r>
              <a:rPr lang="en-US"/>
              <a:t>thay </a:t>
            </a:r>
            <a:r>
              <a:rPr lang="en-US"/>
              <a:t>roài.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15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yeâu toâi laém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haèng </a:t>
            </a:r>
            <a:r>
              <a:rPr lang="en-US"/>
              <a:t>khuyeân toâi ñeán, </a:t>
            </a:r>
            <a:r>
              <a:rPr lang="en-US"/>
              <a:t>kính </a:t>
            </a:r>
            <a:r>
              <a:rPr lang="en-US"/>
              <a:t>thöa Chieân Con, toâi nguyeän ñeán lieàn!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178 – TOÂI NGUYEÄN ÑEÁN LIEÀN</a:t>
            </a:r>
          </a:p>
        </p:txBody>
      </p:sp>
    </p:spTree>
    <p:extLst>
      <p:ext uri="{BB962C8B-B14F-4D97-AF65-F5344CB8AC3E}">
        <p14:creationId xmlns:p14="http://schemas.microsoft.com/office/powerpoint/2010/main" val="11395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Tuyeät nhieân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chaúng </a:t>
            </a:r>
            <a:r>
              <a:rPr lang="en-US"/>
              <a:t>caäy moät phaùp moân</a:t>
            </a:r>
            <a:r>
              <a:rPr lang="en-US"/>
              <a:t>, </a:t>
            </a:r>
            <a:r>
              <a:rPr lang="en-US" smtClean="0"/>
              <a:t>coù </a:t>
            </a:r>
            <a:r>
              <a:rPr lang="en-US"/>
              <a:t>theå goäi saïch </a:t>
            </a:r>
            <a:r>
              <a:rPr lang="en-US"/>
              <a:t>veát </a:t>
            </a:r>
            <a:r>
              <a:rPr lang="en-US" smtClean="0"/>
              <a:t>ueá </a:t>
            </a:r>
            <a:r>
              <a:rPr lang="en-US"/>
              <a:t>taâm </a:t>
            </a:r>
            <a:r>
              <a:rPr lang="en-US"/>
              <a:t>hoàn.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178 – TOÂI NGUYEÄN ÑEÁN LIEÀN</a:t>
            </a:r>
          </a:p>
        </p:txBody>
      </p:sp>
    </p:spTree>
    <p:extLst>
      <p:ext uri="{BB962C8B-B14F-4D97-AF65-F5344CB8AC3E}">
        <p14:creationId xmlns:p14="http://schemas.microsoft.com/office/powerpoint/2010/main" val="3006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huyeát </a:t>
            </a:r>
            <a:r>
              <a:rPr lang="en-US"/>
              <a:t>Jeâsus </a:t>
            </a:r>
            <a:br>
              <a:rPr lang="en-US"/>
            </a:br>
            <a:r>
              <a:rPr lang="en-US"/>
              <a:t>toäi </a:t>
            </a:r>
            <a:r>
              <a:rPr lang="en-US"/>
              <a:t>khieân tieâu bieán, </a:t>
            </a:r>
            <a:r>
              <a:rPr lang="en-US"/>
              <a:t/>
            </a:r>
            <a:br>
              <a:rPr lang="en-US"/>
            </a:br>
            <a:r>
              <a:rPr lang="en-US"/>
              <a:t>kính </a:t>
            </a:r>
            <a:r>
              <a:rPr lang="en-US"/>
              <a:t>thöa Chieân Con, toâi nguyeän ñeán lieàn!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178 – TOÂI NGUYEÄN ÑEÁN LIEÀN</a:t>
            </a:r>
          </a:p>
        </p:txBody>
      </p:sp>
    </p:spTree>
    <p:extLst>
      <p:ext uri="{BB962C8B-B14F-4D97-AF65-F5344CB8AC3E}">
        <p14:creationId xmlns:p14="http://schemas.microsoft.com/office/powerpoint/2010/main" val="49733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Kìa, taâm toâi </a:t>
            </a:r>
            <a:r>
              <a:rPr lang="en-US"/>
              <a:t>phaûi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daäp </a:t>
            </a:r>
            <a:r>
              <a:rPr lang="en-US"/>
              <a:t>doài laém </a:t>
            </a:r>
            <a:r>
              <a:rPr lang="en-US"/>
              <a:t>thay, </a:t>
            </a:r>
            <a:br>
              <a:rPr lang="en-US"/>
            </a:br>
            <a:r>
              <a:rPr lang="en-US"/>
              <a:t>vôùi </a:t>
            </a:r>
            <a:r>
              <a:rPr lang="en-US"/>
              <a:t>cuoäc phaân </a:t>
            </a:r>
            <a:r>
              <a:rPr lang="en-US"/>
              <a:t>tranh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laån </a:t>
            </a:r>
            <a:r>
              <a:rPr lang="en-US"/>
              <a:t>quaån nghi </a:t>
            </a:r>
            <a:r>
              <a:rPr lang="en-US"/>
              <a:t>hoaøi.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178 – TOÂI NGUYEÄN ÑEÁN LIEÀN</a:t>
            </a:r>
          </a:p>
        </p:txBody>
      </p:sp>
    </p:spTree>
    <p:extLst>
      <p:ext uri="{BB962C8B-B14F-4D97-AF65-F5344CB8AC3E}">
        <p14:creationId xmlns:p14="http://schemas.microsoft.com/office/powerpoint/2010/main" val="218481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Beà trong giao chieán, ngoaøi luoân xao xuyeán, </a:t>
            </a:r>
            <a:r>
              <a:rPr lang="en-US"/>
              <a:t>kính </a:t>
            </a:r>
            <a:r>
              <a:rPr lang="en-US"/>
              <a:t>thöa Chieân Con, toâi nguyeän ñeán lieàn!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178 – TOÂI NGUYEÄN ÑEÁN LIEÀN</a:t>
            </a:r>
          </a:p>
        </p:txBody>
      </p:sp>
    </p:spTree>
    <p:extLst>
      <p:ext uri="{BB962C8B-B14F-4D97-AF65-F5344CB8AC3E}">
        <p14:creationId xmlns:p14="http://schemas.microsoft.com/office/powerpoint/2010/main" val="274496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Daàu taâm ñau khoå, thaân ngheøo, maét ñui, </a:t>
            </a:r>
            <a:r>
              <a:rPr lang="en-US"/>
              <a:t>nhöng </a:t>
            </a:r>
            <a:r>
              <a:rPr lang="en-US"/>
              <a:t>trong Ngaøi </a:t>
            </a:r>
            <a:r>
              <a:rPr lang="en-US"/>
              <a:t/>
            </a:r>
            <a:br>
              <a:rPr lang="en-US"/>
            </a:br>
            <a:r>
              <a:rPr lang="en-US"/>
              <a:t>ñaày </a:t>
            </a:r>
            <a:r>
              <a:rPr lang="en-US"/>
              <a:t>ñuû phöôùc ôn </a:t>
            </a:r>
            <a:r>
              <a:rPr lang="en-US"/>
              <a:t>trôøi.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178 – TOÂI NGUYEÄN ÑEÁN LIEÀN</a:t>
            </a:r>
          </a:p>
        </p:txBody>
      </p:sp>
    </p:spTree>
    <p:extLst>
      <p:ext uri="{BB962C8B-B14F-4D97-AF65-F5344CB8AC3E}">
        <p14:creationId xmlns:p14="http://schemas.microsoft.com/office/powerpoint/2010/main" val="25637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Giaøu sang, </a:t>
            </a:r>
            <a:r>
              <a:rPr lang="en-US"/>
              <a:t>thanh khieát</a:t>
            </a:r>
            <a:r>
              <a:rPr lang="en-US"/>
              <a:t>, truøng sanh, vinh hieån, </a:t>
            </a:r>
            <a:r>
              <a:rPr lang="en-US"/>
              <a:t>kính </a:t>
            </a:r>
            <a:r>
              <a:rPr lang="en-US"/>
              <a:t>thöa Chieân Con, toâi nguyeän ñeán lieàn!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178 – TOÂI NGUYEÄN ÑEÁN LIEÀN</a:t>
            </a:r>
          </a:p>
        </p:txBody>
      </p:sp>
    </p:spTree>
    <p:extLst>
      <p:ext uri="{BB962C8B-B14F-4D97-AF65-F5344CB8AC3E}">
        <p14:creationId xmlns:p14="http://schemas.microsoft.com/office/powerpoint/2010/main" val="8539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19_Custom Design</vt:lpstr>
      <vt:lpstr>20_Custom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16</cp:revision>
  <dcterms:created xsi:type="dcterms:W3CDTF">2011-10-04T16:18:10Z</dcterms:created>
  <dcterms:modified xsi:type="dcterms:W3CDTF">2013-11-21T03:30:48Z</dcterms:modified>
</cp:coreProperties>
</file>