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3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5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8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819400"/>
            <a:ext cx="55887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ÑEÁN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Ra khoûi ngaïo </a:t>
            </a:r>
            <a:r>
              <a:rPr lang="en-US"/>
              <a:t>khí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baâng </a:t>
            </a:r>
            <a:r>
              <a:rPr lang="en-US"/>
              <a:t>khuaâng </a:t>
            </a:r>
            <a:r>
              <a:rPr lang="en-US"/>
              <a:t>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cuoäc </a:t>
            </a:r>
            <a:r>
              <a:rPr lang="en-US"/>
              <a:t>ñôøi, </a:t>
            </a:r>
            <a:r>
              <a:rPr lang="en-US"/>
              <a:t>Jeâsus,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ñeán</a:t>
            </a:r>
            <a:r>
              <a:rPr lang="en-US"/>
              <a:t>, </a:t>
            </a:r>
            <a:r>
              <a:rPr lang="en-US"/>
              <a:t>Jeâsus, </a:t>
            </a:r>
            <a:r>
              <a:rPr lang="en-US"/>
              <a:t>toâi </a:t>
            </a:r>
            <a:r>
              <a:rPr lang="en-US"/>
              <a:t>ñeán.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323773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Voâ taän trong yù </a:t>
            </a:r>
            <a:r>
              <a:rPr lang="en-US"/>
              <a:t>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cao </a:t>
            </a:r>
            <a:r>
              <a:rPr lang="en-US"/>
              <a:t>minh treân trôøi, </a:t>
            </a:r>
            <a:r>
              <a:rPr lang="en-US"/>
              <a:t>Jeâsus, </a:t>
            </a:r>
            <a:r>
              <a:rPr lang="en-US"/>
              <a:t>toâi ñeán </a:t>
            </a:r>
            <a:r>
              <a:rPr lang="en-US"/>
              <a:t/>
            </a:r>
            <a:br>
              <a:rPr lang="en-US"/>
            </a:br>
            <a:r>
              <a:rPr lang="en-US"/>
              <a:t>theo </a:t>
            </a:r>
            <a:r>
              <a:rPr lang="en-US"/>
              <a:t>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16719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Ra khoûi tö yù, </a:t>
            </a:r>
            <a:r>
              <a:rPr lang="en-US"/>
              <a:t>voâ </a:t>
            </a:r>
            <a:r>
              <a:rPr lang="en-US"/>
              <a:t>loøng ñaày töø aùi, tuyeät voïng nay bieán thaønh </a:t>
            </a:r>
            <a:r>
              <a:rPr lang="en-US"/>
              <a:t/>
            </a:r>
            <a:br>
              <a:rPr lang="en-US"/>
            </a:br>
            <a:r>
              <a:rPr lang="en-US"/>
              <a:t>coù hy </a:t>
            </a:r>
            <a:r>
              <a:rPr lang="en-US"/>
              <a:t>voïng </a:t>
            </a:r>
            <a:r>
              <a:rPr lang="en-US"/>
              <a:t>hoaøi.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34038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 boà caâu thaùnh </a:t>
            </a:r>
            <a:r>
              <a:rPr lang="en-US"/>
              <a:t/>
            </a:r>
            <a:br>
              <a:rPr lang="en-US"/>
            </a:br>
            <a:r>
              <a:rPr lang="en-US"/>
              <a:t>vuùt </a:t>
            </a:r>
            <a:r>
              <a:rPr lang="en-US"/>
              <a:t>bay leân </a:t>
            </a:r>
            <a:r>
              <a:rPr lang="en-US"/>
              <a:t>thieân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ñaøi</a:t>
            </a:r>
            <a:r>
              <a:rPr lang="en-US"/>
              <a:t>, </a:t>
            </a:r>
            <a:r>
              <a:rPr lang="en-US" smtClean="0"/>
              <a:t>Jeâsus</a:t>
            </a:r>
            <a:r>
              <a:rPr lang="en-US"/>
              <a:t>, </a:t>
            </a:r>
            <a:r>
              <a:rPr lang="en-US"/>
              <a:t>toâi </a:t>
            </a:r>
            <a:r>
              <a:rPr lang="en-US" smtClean="0"/>
              <a:t>ñeán </a:t>
            </a:r>
            <a:br>
              <a:rPr lang="en-US" smtClean="0"/>
            </a:br>
            <a:r>
              <a:rPr lang="en-US" smtClean="0"/>
              <a:t>theo </a:t>
            </a:r>
            <a:r>
              <a:rPr lang="en-US"/>
              <a:t>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23274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Ra khoûi moà </a:t>
            </a:r>
            <a:r>
              <a:rPr lang="en-US"/>
              <a:t>maû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khieáp </a:t>
            </a:r>
            <a:r>
              <a:rPr lang="en-US"/>
              <a:t>kinh </a:t>
            </a:r>
            <a:r>
              <a:rPr lang="en-US"/>
              <a:t>gheâ </a:t>
            </a:r>
            <a:r>
              <a:rPr lang="en-US"/>
              <a:t>rôïn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naøy</a:t>
            </a:r>
            <a:r>
              <a:rPr lang="en-US"/>
              <a:t>, </a:t>
            </a:r>
            <a:r>
              <a:rPr lang="en-US"/>
              <a:t>Jeâsus, </a:t>
            </a:r>
            <a:r>
              <a:rPr lang="en-US"/>
              <a:t>toâi ñeán, </a:t>
            </a:r>
          </a:p>
          <a:p>
            <a:r>
              <a:rPr lang="en-US"/>
              <a:t>Jeâsus, </a:t>
            </a:r>
            <a:r>
              <a:rPr lang="en-US"/>
              <a:t>toâi </a:t>
            </a:r>
            <a:r>
              <a:rPr lang="en-US"/>
              <a:t>ñeán.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25286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Voâ nhaø vui veû, </a:t>
            </a:r>
            <a:r>
              <a:rPr lang="en-US"/>
              <a:t>saùng </a:t>
            </a:r>
            <a:r>
              <a:rPr lang="en-US"/>
              <a:t>choang nôi </a:t>
            </a:r>
            <a:r>
              <a:rPr lang="en-US"/>
              <a:t>thieân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ñaøi</a:t>
            </a:r>
            <a:r>
              <a:rPr lang="en-US"/>
              <a:t>, </a:t>
            </a:r>
            <a:r>
              <a:rPr lang="en-US"/>
              <a:t>Jeâsus, </a:t>
            </a:r>
            <a:r>
              <a:rPr lang="en-US"/>
              <a:t>toâi ñeán </a:t>
            </a:r>
            <a:r>
              <a:rPr lang="en-US"/>
              <a:t/>
            </a:r>
            <a:br>
              <a:rPr lang="en-US"/>
            </a:br>
            <a:r>
              <a:rPr lang="en-US"/>
              <a:t>theo Ngaøi.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39346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Ra khoûi nôi ñaùy </a:t>
            </a:r>
            <a:r>
              <a:rPr lang="en-US"/>
              <a:t>hö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hoaïi</a:t>
            </a:r>
            <a:r>
              <a:rPr lang="en-US"/>
              <a:t>, mieàn traàn </a:t>
            </a:r>
            <a:r>
              <a:rPr lang="en-US"/>
              <a:t>theá</a:t>
            </a:r>
            <a:r>
              <a:rPr lang="en-US"/>
              <a:t>, </a:t>
            </a:r>
            <a:r>
              <a:rPr lang="en-US" smtClean="0"/>
              <a:t>voâ </a:t>
            </a:r>
            <a:r>
              <a:rPr lang="en-US" spc="-150" smtClean="0"/>
              <a:t>chuoàng </a:t>
            </a:r>
            <a:r>
              <a:rPr lang="en-US" smtClean="0"/>
              <a:t>chieân Chuùa </a:t>
            </a:r>
            <a:r>
              <a:rPr lang="en-US"/>
              <a:t>ñöôïc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thaûnh thôi </a:t>
            </a:r>
            <a:r>
              <a:rPr lang="en-US"/>
              <a:t>muoân beà</a:t>
            </a:r>
            <a:r>
              <a:rPr lang="en-US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245928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Troâng </a:t>
            </a:r>
            <a:r>
              <a:rPr lang="en-US"/>
              <a:t>maët Ngaøi </a:t>
            </a:r>
            <a:r>
              <a:rPr lang="en-US"/>
              <a:t>rôõ </a:t>
            </a:r>
            <a:r>
              <a:rPr lang="en-US"/>
              <a:t>rôõ, vinh quang raïng loøa, </a:t>
            </a:r>
            <a:r>
              <a:rPr lang="en-US"/>
              <a:t>Jeâsus, </a:t>
            </a:r>
            <a:r>
              <a:rPr lang="en-US"/>
              <a:t>toâi ñeán </a:t>
            </a:r>
            <a:r>
              <a:rPr lang="en-US"/>
              <a:t/>
            </a:r>
            <a:br>
              <a:rPr lang="en-US"/>
            </a:br>
            <a:r>
              <a:rPr lang="en-US"/>
              <a:t>theo </a:t>
            </a:r>
            <a:r>
              <a:rPr lang="en-US"/>
              <a:t>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26609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Ra khoûi xieàng xích, </a:t>
            </a:r>
          </a:p>
          <a:p>
            <a:r>
              <a:rPr lang="en-US"/>
              <a:t>ñau thöông, </a:t>
            </a:r>
            <a:r>
              <a:rPr lang="en-US"/>
              <a:t>ñeâm </a:t>
            </a:r>
            <a:r>
              <a:rPr lang="en-US"/>
              <a:t>mô maøng, </a:t>
            </a:r>
            <a:r>
              <a:rPr lang="en-US"/>
              <a:t>Jeâsus, </a:t>
            </a:r>
            <a:r>
              <a:rPr lang="en-US"/>
              <a:t>toâi ñeán, </a:t>
            </a:r>
          </a:p>
          <a:p>
            <a:r>
              <a:rPr lang="en-US"/>
              <a:t>Jeâsus, </a:t>
            </a:r>
            <a:r>
              <a:rPr lang="en-US"/>
              <a:t>toâi ñeán.</a:t>
            </a:r>
          </a:p>
        </p:txBody>
      </p:sp>
    </p:spTree>
    <p:extLst>
      <p:ext uri="{BB962C8B-B14F-4D97-AF65-F5344CB8AC3E}">
        <p14:creationId xmlns:p14="http://schemas.microsoft.com/office/powerpoint/2010/main" val="30232345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Voâ mieàn thong thaû, </a:t>
            </a:r>
          </a:p>
          <a:p>
            <a:r>
              <a:rPr lang="en-US"/>
              <a:t>töôi vui theâm </a:t>
            </a:r>
            <a:r>
              <a:rPr lang="en-US"/>
              <a:t>huy </a:t>
            </a:r>
            <a:r>
              <a:rPr lang="en-US"/>
              <a:t>hoaøng, </a:t>
            </a:r>
            <a:r>
              <a:rPr lang="en-US"/>
              <a:t>Jeâsus</a:t>
            </a:r>
            <a:r>
              <a:rPr lang="en-US"/>
              <a:t>, </a:t>
            </a:r>
            <a:r>
              <a:rPr lang="en-US" smtClean="0"/>
              <a:t>toâi </a:t>
            </a:r>
            <a:br>
              <a:rPr lang="en-US" smtClean="0"/>
            </a:br>
            <a:r>
              <a:rPr lang="en-US" smtClean="0"/>
              <a:t>ñeán </a:t>
            </a:r>
            <a:r>
              <a:rPr lang="en-US"/>
              <a:t>theo </a:t>
            </a:r>
            <a:r>
              <a:rPr lang="en-US"/>
              <a:t>Ngaøi.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8647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beänh taät ñeán </a:t>
            </a:r>
            <a:r>
              <a:rPr lang="en-US"/>
              <a:t>nôi </a:t>
            </a:r>
            <a:r>
              <a:rPr lang="en-US"/>
              <a:t>Ngaøi laø nguoàn </a:t>
            </a:r>
            <a:r>
              <a:rPr lang="en-US"/>
              <a:t>soáng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ngheøo </a:t>
            </a:r>
            <a:r>
              <a:rPr lang="en-US"/>
              <a:t>nhöng </a:t>
            </a:r>
            <a:r>
              <a:rPr lang="en-US"/>
              <a:t>Chuùa giaøu </a:t>
            </a:r>
            <a:r>
              <a:rPr lang="en-US"/>
              <a:t>coù </a:t>
            </a:r>
            <a:r>
              <a:rPr lang="en-US"/>
              <a:t>ban rôøi </a:t>
            </a:r>
            <a:r>
              <a:rPr lang="en-US"/>
              <a:t>roäng.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226281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Muoân toäi tình </a:t>
            </a:r>
            <a:r>
              <a:rPr lang="en-US"/>
              <a:t/>
            </a:r>
            <a:br>
              <a:rPr lang="en-US"/>
            </a:br>
            <a:r>
              <a:rPr lang="en-US"/>
              <a:t>ñeán xin </a:t>
            </a:r>
            <a:r>
              <a:rPr lang="en-US"/>
              <a:t>nöông ôn </a:t>
            </a:r>
            <a:r>
              <a:rPr lang="en-US"/>
              <a:t/>
            </a:r>
            <a:br>
              <a:rPr lang="en-US"/>
            </a:br>
            <a:r>
              <a:rPr lang="en-US"/>
              <a:t>khoan hoàng</a:t>
            </a:r>
            <a:r>
              <a:rPr lang="en-US"/>
              <a:t>,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toâi ñeán theo </a:t>
            </a:r>
            <a:r>
              <a:rPr lang="en-US"/>
              <a:t>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40294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Ra khoûi phuø theá </a:t>
            </a:r>
            <a:r>
              <a:rPr lang="en-US"/>
              <a:t/>
            </a:r>
            <a:br>
              <a:rPr lang="en-US"/>
            </a:br>
            <a:r>
              <a:rPr lang="en-US"/>
              <a:t>hö </a:t>
            </a:r>
            <a:r>
              <a:rPr lang="en-US"/>
              <a:t>hoa oâ tröôïc naøy, </a:t>
            </a:r>
            <a:r>
              <a:rPr lang="en-US"/>
              <a:t>Jeâsus, </a:t>
            </a:r>
            <a:r>
              <a:rPr lang="en-US"/>
              <a:t>toâi ñeán, </a:t>
            </a:r>
            <a:r>
              <a:rPr lang="en-US"/>
              <a:t/>
            </a:r>
            <a:br>
              <a:rPr lang="en-US"/>
            </a:br>
            <a:r>
              <a:rPr lang="en-US"/>
              <a:t>Jeâsus, </a:t>
            </a:r>
            <a:r>
              <a:rPr lang="en-US"/>
              <a:t>toâi ñeán.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777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Voâ mieàn thaäp giaù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vinh </a:t>
            </a:r>
            <a:r>
              <a:rPr lang="en-US"/>
              <a:t>hoa </a:t>
            </a:r>
            <a:r>
              <a:rPr lang="en-US"/>
              <a:t>haân </a:t>
            </a:r>
            <a:r>
              <a:rPr lang="en-US" smtClean="0"/>
              <a:t>haïnh </a:t>
            </a:r>
            <a:br>
              <a:rPr lang="en-US" smtClean="0"/>
            </a:br>
            <a:r>
              <a:rPr lang="en-US" smtClean="0"/>
              <a:t>ñaày</a:t>
            </a:r>
            <a:r>
              <a:rPr lang="en-US"/>
              <a:t>, </a:t>
            </a:r>
            <a:r>
              <a:rPr lang="en-US"/>
              <a:t>Jeâsus</a:t>
            </a:r>
            <a:r>
              <a:rPr lang="en-US"/>
              <a:t>, </a:t>
            </a:r>
            <a:r>
              <a:rPr lang="en-US" smtClean="0"/>
              <a:t>toâi </a:t>
            </a:r>
            <a:br>
              <a:rPr lang="en-US" smtClean="0"/>
            </a:br>
            <a:r>
              <a:rPr lang="en-US" smtClean="0"/>
              <a:t>ñeán </a:t>
            </a:r>
            <a:r>
              <a:rPr lang="en-US"/>
              <a:t>theo </a:t>
            </a:r>
            <a:r>
              <a:rPr lang="en-US"/>
              <a:t>Ngaøi.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31895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Nôi traàn ñau ñôùn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/>
              <a:t>Ngaøi ñaày töø aùi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xa </a:t>
            </a:r>
            <a:r>
              <a:rPr lang="en-US"/>
              <a:t>ñôøi gioâng toá, </a:t>
            </a:r>
            <a:r>
              <a:rPr lang="en-US"/>
              <a:t>veà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an tònh </a:t>
            </a:r>
            <a:r>
              <a:rPr lang="en-US"/>
              <a:t>hoaøi.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5239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Ñaâu coøn buoàn baõ, </a:t>
            </a:r>
            <a:r>
              <a:rPr lang="en-US"/>
              <a:t/>
            </a:r>
            <a:br>
              <a:rPr lang="en-US"/>
            </a:br>
            <a:r>
              <a:rPr lang="en-US"/>
              <a:t>thi </a:t>
            </a:r>
            <a:r>
              <a:rPr lang="en-US"/>
              <a:t>thieân ca </a:t>
            </a:r>
            <a:r>
              <a:rPr lang="en-US"/>
              <a:t>moät </a:t>
            </a:r>
            <a:r>
              <a:rPr lang="en-US" smtClean="0"/>
              <a:t>baøi</a:t>
            </a:r>
            <a:r>
              <a:rPr lang="en-US"/>
              <a:t>, </a:t>
            </a:r>
            <a:r>
              <a:rPr lang="en-US"/>
              <a:t>Jeâsus, </a:t>
            </a:r>
            <a:r>
              <a:rPr lang="en-US"/>
              <a:t>toâi </a:t>
            </a:r>
            <a:r>
              <a:rPr lang="en-US" smtClean="0"/>
              <a:t>ñeán </a:t>
            </a:r>
            <a:br>
              <a:rPr lang="en-US" smtClean="0"/>
            </a:br>
            <a:r>
              <a:rPr lang="en-US" smtClean="0"/>
              <a:t>theo </a:t>
            </a:r>
            <a:r>
              <a:rPr lang="en-US"/>
              <a:t>Ngaøi.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180 – JEÂSUS, TOÂI ÑEÁN</a:t>
            </a:r>
          </a:p>
        </p:txBody>
      </p:sp>
    </p:spTree>
    <p:extLst>
      <p:ext uri="{BB962C8B-B14F-4D97-AF65-F5344CB8AC3E}">
        <p14:creationId xmlns:p14="http://schemas.microsoft.com/office/powerpoint/2010/main" val="20722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275</Words>
  <Application>Microsoft Office PowerPoint</Application>
  <PresentationFormat>On-screen Show (4:3)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19_Custom Design</vt:lpstr>
      <vt:lpstr>20_Custom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2011-10-05T03:14:10Z</dcterms:created>
  <dcterms:modified xsi:type="dcterms:W3CDTF">2013-11-21T04:27:24Z</dcterms:modified>
</cp:coreProperties>
</file>