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5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PICTURE\New folder (2)\Abstract Flowers Design Wallpapers\Vector Art Flowers (36)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15"/>
          <a:stretch/>
        </p:blipFill>
        <p:spPr bwMode="auto">
          <a:xfrm>
            <a:off x="-1827609" y="0"/>
            <a:ext cx="109716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-76200" y="0"/>
            <a:ext cx="9220200" cy="68580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8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" y="0"/>
            <a:ext cx="914197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2" y="0"/>
            <a:ext cx="914400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5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4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SUOÁI HUYEÁT </a:t>
            </a:r>
            <a:br>
              <a:rPr lang="en-US"/>
            </a:br>
            <a:r>
              <a:rPr lang="en-US"/>
              <a:t>TUOÂN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181</a:t>
            </a:r>
          </a:p>
        </p:txBody>
      </p:sp>
    </p:spTree>
    <p:extLst>
      <p:ext uri="{BB962C8B-B14F-4D97-AF65-F5344CB8AC3E}">
        <p14:creationId xmlns:p14="http://schemas.microsoft.com/office/powerpoint/2010/main" val="18689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Quyeàn naêng huyeát Chieân suoát ñeán </a:t>
            </a:r>
            <a:r>
              <a:rPr lang="en-US" smtClean="0"/>
              <a:t>muoân </a:t>
            </a:r>
            <a:r>
              <a:rPr lang="en-US"/>
              <a:t>ñôøi, dieäu </a:t>
            </a:r>
            <a:r>
              <a:rPr lang="en-US" smtClean="0"/>
              <a:t>thay, voâ </a:t>
            </a:r>
            <a:br>
              <a:rPr lang="en-US" smtClean="0"/>
            </a:br>
            <a:r>
              <a:rPr lang="en-US" smtClean="0"/>
              <a:t>ñoái</a:t>
            </a:r>
            <a:r>
              <a:rPr lang="en-US"/>
              <a:t>, linh döôïc.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5025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Taän khi thaùnh </a:t>
            </a:r>
            <a:r>
              <a:rPr lang="en-US" smtClean="0"/>
              <a:t>daân</a:t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caát leân trôøi, </a:t>
            </a:r>
            <a:br>
              <a:rPr lang="en-US"/>
            </a:br>
            <a:r>
              <a:rPr lang="en-US"/>
              <a:t>toaøn cöùu toäi khoân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nhieãm </a:t>
            </a:r>
            <a:r>
              <a:rPr lang="en-US"/>
              <a:t>ñöôïc.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9720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Toaøn cöùu toäi </a:t>
            </a:r>
            <a:br>
              <a:rPr lang="en-US"/>
            </a:br>
            <a:r>
              <a:rPr lang="en-US"/>
              <a:t>khoân nhieãm ñöôïc, </a:t>
            </a:r>
            <a:br>
              <a:rPr lang="en-US"/>
            </a:br>
            <a:r>
              <a:rPr lang="en-US"/>
              <a:t>aùc khieân khoân </a:t>
            </a:r>
            <a:br>
              <a:rPr lang="en-US"/>
            </a:br>
            <a:r>
              <a:rPr lang="en-US"/>
              <a:t>nhieãm </a:t>
            </a:r>
            <a:r>
              <a:rPr lang="en-US" smtClean="0"/>
              <a:t>gì ñöôïc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23105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Taän khi thaùnh daân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Chuùa </a:t>
            </a:r>
            <a:r>
              <a:rPr lang="en-US"/>
              <a:t>caát leân trôøi, </a:t>
            </a:r>
            <a:br>
              <a:rPr lang="en-US"/>
            </a:br>
            <a:r>
              <a:rPr lang="en-US"/>
              <a:t>toaøn cöùu toäi khoân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nhieãm </a:t>
            </a:r>
            <a:r>
              <a:rPr lang="en-US"/>
              <a:t>ñöôïc.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94217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Nhôø tin chính </a:t>
            </a:r>
            <a:br>
              <a:rPr lang="en-US"/>
            </a:br>
            <a:r>
              <a:rPr lang="en-US"/>
              <a:t>toâi thaáy huyeát </a:t>
            </a:r>
            <a:br>
              <a:rPr lang="en-US"/>
            </a:br>
            <a:r>
              <a:rPr lang="en-US"/>
              <a:t>laùng lai, töø hoâng </a:t>
            </a:r>
            <a:br>
              <a:rPr lang="en-US"/>
            </a:br>
            <a:r>
              <a:rPr lang="en-US"/>
              <a:t>Jeâsus vì toâi.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6233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Ñeà muïc cuûa toâi, </a:t>
            </a:r>
            <a:br>
              <a:rPr lang="en-US"/>
            </a:br>
            <a:r>
              <a:rPr lang="en-US"/>
              <a:t>aáy aùi taâm Ngaøi, </a:t>
            </a:r>
            <a:br>
              <a:rPr lang="en-US"/>
            </a:br>
            <a:r>
              <a:rPr lang="en-US"/>
              <a:t>vaãn noùi taän </a:t>
            </a:r>
            <a:br>
              <a:rPr lang="en-US"/>
            </a:br>
            <a:r>
              <a:rPr lang="en-US"/>
              <a:t>khi heát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34263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Vaãn noùi taän </a:t>
            </a:r>
            <a:br>
              <a:rPr lang="en-US"/>
            </a:br>
            <a:r>
              <a:rPr lang="en-US"/>
              <a:t>khi heát ñôøi, </a:t>
            </a:r>
            <a:br>
              <a:rPr lang="en-US"/>
            </a:br>
            <a:r>
              <a:rPr lang="en-US"/>
              <a:t>noùi luoân cho </a:t>
            </a:r>
            <a:br>
              <a:rPr lang="en-US"/>
            </a:br>
            <a:r>
              <a:rPr lang="en-US"/>
              <a:t>heát ñôøi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11575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Ñeà muïc cuûa toâi, </a:t>
            </a:r>
            <a:br>
              <a:rPr lang="en-US"/>
            </a:br>
            <a:r>
              <a:rPr lang="en-US"/>
              <a:t>aáy aùi taâm Ngaøi, </a:t>
            </a:r>
            <a:br>
              <a:rPr lang="en-US"/>
            </a:br>
            <a:r>
              <a:rPr lang="en-US"/>
              <a:t>vaãn noùi taän </a:t>
            </a:r>
            <a:br>
              <a:rPr lang="en-US"/>
            </a:br>
            <a:r>
              <a:rPr lang="en-US"/>
              <a:t>khi heát ñôøi.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35463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Roài khi löôõi toâi </a:t>
            </a:r>
            <a:br>
              <a:rPr lang="en-US"/>
            </a:br>
            <a:r>
              <a:rPr lang="en-US"/>
              <a:t>aáp uùng, ngaäp ngöøng, nghæ yeân trong </a:t>
            </a:r>
            <a:br>
              <a:rPr lang="en-US"/>
            </a:br>
            <a:r>
              <a:rPr lang="en-US"/>
              <a:t>Chuùa raøy mai.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282824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Mieäng toâi caát cao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tieáng </a:t>
            </a:r>
            <a:r>
              <a:rPr lang="en-US"/>
              <a:t>haùt thanh taân,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haùt </a:t>
            </a:r>
            <a:r>
              <a:rPr lang="en-US"/>
              <a:t>khuùc quyeàn </a:t>
            </a:r>
            <a:br>
              <a:rPr lang="en-US"/>
            </a:br>
            <a:r>
              <a:rPr lang="en-US"/>
              <a:t>naêng huyeát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29624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Kìa, troâng suoái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thieâng </a:t>
            </a:r>
            <a:r>
              <a:rPr lang="en-US"/>
              <a:t>huyeát baùu </a:t>
            </a:r>
            <a:br>
              <a:rPr lang="en-US"/>
            </a:br>
            <a:r>
              <a:rPr lang="en-US"/>
              <a:t>tuoân ñaày, töø hoâng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Jeâsus </a:t>
            </a:r>
            <a:r>
              <a:rPr lang="en-US"/>
              <a:t>phaùt nguyeân.</a:t>
            </a:r>
          </a:p>
        </p:txBody>
      </p:sp>
    </p:spTree>
    <p:extLst>
      <p:ext uri="{BB962C8B-B14F-4D97-AF65-F5344CB8AC3E}">
        <p14:creationId xmlns:p14="http://schemas.microsoft.com/office/powerpoint/2010/main" val="38245366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khuùc quyeàn </a:t>
            </a:r>
            <a:br>
              <a:rPr lang="en-US"/>
            </a:br>
            <a:r>
              <a:rPr lang="en-US"/>
              <a:t>naêng huyeát Ngaøi, </a:t>
            </a:r>
            <a:br>
              <a:rPr lang="en-US"/>
            </a:br>
            <a:r>
              <a:rPr lang="en-US"/>
              <a:t>haùt khen ôn cöùu </a:t>
            </a:r>
            <a:br>
              <a:rPr lang="en-US"/>
            </a:br>
            <a:r>
              <a:rPr lang="en-US"/>
              <a:t>Ngaøi ban.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348076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Mieäng toâi caát cao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tieáng </a:t>
            </a:r>
            <a:r>
              <a:rPr lang="en-US"/>
              <a:t>haùt thanh taân,</a:t>
            </a:r>
            <a:br>
              <a:rPr lang="en-US"/>
            </a:br>
            <a:r>
              <a:rPr lang="en-US"/>
              <a:t>haùt khuùc quyeàn </a:t>
            </a:r>
            <a:br>
              <a:rPr lang="en-US"/>
            </a:br>
            <a:r>
              <a:rPr lang="en-US"/>
              <a:t>naêng huyeát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390449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Toäi nhaân taém mình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döôùi </a:t>
            </a:r>
            <a:r>
              <a:rPr lang="en-US"/>
              <a:t>suoái huyeát </a:t>
            </a:r>
            <a:r>
              <a:rPr lang="en-US" smtClean="0"/>
              <a:t>naøy</a:t>
            </a:r>
            <a:r>
              <a:rPr lang="en-US"/>
              <a:t>, saïch heát moïi </a:t>
            </a:r>
            <a:br>
              <a:rPr lang="en-US"/>
            </a:br>
            <a:r>
              <a:rPr lang="en-US"/>
              <a:t>gian aùc lieàn.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3881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Saïch heát moïi </a:t>
            </a:r>
            <a:br>
              <a:rPr lang="en-US"/>
            </a:br>
            <a:r>
              <a:rPr lang="en-US"/>
              <a:t>gian aùc lieàn, </a:t>
            </a:r>
            <a:br>
              <a:rPr lang="en-US"/>
            </a:br>
            <a:r>
              <a:rPr lang="en-US"/>
              <a:t>traéng trong bao </a:t>
            </a:r>
            <a:br>
              <a:rPr lang="en-US"/>
            </a:br>
            <a:r>
              <a:rPr lang="en-US"/>
              <a:t>noãi aùc khieân.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1936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Toäi nhaân taém mình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döôùi </a:t>
            </a:r>
            <a:r>
              <a:rPr lang="en-US"/>
              <a:t>suoái huyeát </a:t>
            </a:r>
            <a:r>
              <a:rPr lang="en-US" smtClean="0"/>
              <a:t>naøy</a:t>
            </a:r>
            <a:r>
              <a:rPr lang="en-US"/>
              <a:t>, saïch heát </a:t>
            </a:r>
            <a:r>
              <a:rPr lang="en-US" smtClean="0"/>
              <a:t>moïi </a:t>
            </a:r>
            <a:br>
              <a:rPr lang="en-US" smtClean="0"/>
            </a:br>
            <a:r>
              <a:rPr lang="en-US" smtClean="0"/>
              <a:t>gian </a:t>
            </a:r>
            <a:r>
              <a:rPr lang="en-US"/>
              <a:t>aùc lieàn.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28280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Kìa, teân cöôùp xöa </a:t>
            </a:r>
            <a:br>
              <a:rPr lang="en-US"/>
            </a:br>
            <a:r>
              <a:rPr lang="en-US"/>
              <a:t>luùc cheát phöôùc thay,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kòp </a:t>
            </a:r>
            <a:r>
              <a:rPr lang="en-US"/>
              <a:t>troâng hoâng </a:t>
            </a:r>
            <a:br>
              <a:rPr lang="en-US"/>
            </a:br>
            <a:r>
              <a:rPr lang="en-US"/>
              <a:t>huyeát Ngaøi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7851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78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toâi xaáu xa gioáng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keû </a:t>
            </a:r>
            <a:r>
              <a:rPr lang="en-US"/>
              <a:t>cöôùp naøy, nhôø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huyeát </a:t>
            </a:r>
            <a:r>
              <a:rPr lang="en-US"/>
              <a:t>ñöôïc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23513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huyeát ñöôïc </a:t>
            </a:r>
            <a:br>
              <a:rPr lang="en-US"/>
            </a:br>
            <a:r>
              <a:rPr lang="en-US"/>
              <a:t>trong traéng ngay,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traéng </a:t>
            </a:r>
            <a:r>
              <a:rPr lang="en-US"/>
              <a:t>trong khoâng </a:t>
            </a:r>
            <a:br>
              <a:rPr lang="en-US"/>
            </a:br>
            <a:r>
              <a:rPr lang="en-US"/>
              <a:t>veát maûy may.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47067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toâi xaáu xa </a:t>
            </a:r>
            <a:br>
              <a:rPr lang="en-US"/>
            </a:br>
            <a:r>
              <a:rPr lang="en-US"/>
              <a:t>gioáng keû cöôùp naøy,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nhôø </a:t>
            </a:r>
            <a:r>
              <a:rPr lang="en-US"/>
              <a:t>huyeát ñöôïc </a:t>
            </a:r>
            <a:br>
              <a:rPr lang="en-US"/>
            </a:br>
            <a:r>
              <a:rPr lang="en-US"/>
              <a:t>trong traéng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181 – SUOÁI HUYEÁT TUOÂN</a:t>
            </a:r>
          </a:p>
        </p:txBody>
      </p:sp>
    </p:spTree>
    <p:extLst>
      <p:ext uri="{BB962C8B-B14F-4D97-AF65-F5344CB8AC3E}">
        <p14:creationId xmlns:p14="http://schemas.microsoft.com/office/powerpoint/2010/main" val="18263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246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VNI-Aptima</vt:lpstr>
      <vt:lpstr>VNI-Garam</vt:lpstr>
      <vt:lpstr>2_Office Theme</vt:lpstr>
      <vt:lpstr>3_Office Theme</vt:lpstr>
      <vt:lpstr>21_Custom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2011-10-05T03:38:55Z</dcterms:created>
  <dcterms:modified xsi:type="dcterms:W3CDTF">2013-11-21T15:24:59Z</dcterms:modified>
</cp:coreProperties>
</file>