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08" y="181356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HUYEÁT CHUÙA</a:t>
            </a:r>
          </a:p>
          <a:p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MAÀU NHIEÄM </a:t>
            </a:r>
          </a:p>
          <a:p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BIEÁT BAO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182</a:t>
            </a:r>
          </a:p>
        </p:txBody>
      </p:sp>
    </p:spTree>
    <p:extLst>
      <p:ext uri="{BB962C8B-B14F-4D97-AF65-F5344CB8AC3E}">
        <p14:creationId xmlns:p14="http://schemas.microsoft.com/office/powerpoint/2010/main" val="246694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ñöôïc saïch khoâng do khoå tu, beøn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duy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394393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töø thieän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cöùu ru?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toaøn nhôø duy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317317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Huyeát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 nhieäm bieát bao!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saïch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5056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nhôø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ñaâu, hoaøn toaøn nhôø huyeát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103532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voïng vaø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 cuûa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laø nhôø duy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167999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toaøn söï xöng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nghóa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laø nhôø duy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52443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Huyeát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 nhieäm bieát bao!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saïch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416978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nhôø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ñaâu, hoaøn toaøn nhôø huyeát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33100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Naøy, moät ngaøy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hoâ khaûi ca,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nhôø quyeàn naêng huyeát 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116309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nhaø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Cha,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nhôø quyeàn naêng huyeát 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84717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toäi naøy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traéng baêng?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gì ngoaøi ra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30913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Huyeát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 nhieäm bieát bao!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saïch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169168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nhôø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ñaâu, hoaøn toaøn nhôø huyeát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49634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OÀ, laï luøng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hieån thay,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thaàn quyeàn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baùu 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400531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Baøi naøo loøng toâi 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nay, baèng baøi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ca huyeát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68905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Huyeát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 nhieäm bieát bao!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saïch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24710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nhôø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ñaâu, hoaøn toaøn nhôø huyeát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312386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Bònh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 phöông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chöõa chaêng?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gì ngoaøi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341395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Huyeát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 nhieäm bieát bao!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saïch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39727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nhôø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ñaâu, hoaøn toaøn nhôø huyeát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53321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toäi tình toâi nay Chuùa tha, ñeàu nhôø quyeàn trong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88738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hoaøn toaøn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thoaùt aùch quæ ma,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nhôø quyeàn trong huyeát Chuùa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280943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Huyeát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 nhieäm bieát bao!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saïch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119685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nhôø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ñaâu, hoaøn toaøn nhôø huyeát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182 – HUYEÁT CHUÙA MAÀU NHIEÄM BIEÁT BAO</a:t>
            </a:r>
          </a:p>
        </p:txBody>
      </p:sp>
    </p:spTree>
    <p:extLst>
      <p:ext uri="{BB962C8B-B14F-4D97-AF65-F5344CB8AC3E}">
        <p14:creationId xmlns:p14="http://schemas.microsoft.com/office/powerpoint/2010/main" val="31744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436</Words>
  <Application>Microsoft Office PowerPoint</Application>
  <PresentationFormat>On-screen Show (4:3)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2013-11-21T15:25:43Z</dcterms:created>
  <dcterms:modified xsi:type="dcterms:W3CDTF">2013-11-21T15:46:04Z</dcterms:modified>
</cp:coreProperties>
</file>