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6" r:id="rId15"/>
    <p:sldId id="287" r:id="rId16"/>
    <p:sldId id="288" r:id="rId17"/>
    <p:sldId id="289" r:id="rId18"/>
    <p:sldId id="274" r:id="rId19"/>
    <p:sldId id="275" r:id="rId20"/>
    <p:sldId id="276" r:id="rId21"/>
    <p:sldId id="277" r:id="rId22"/>
    <p:sldId id="290" r:id="rId23"/>
    <p:sldId id="291" r:id="rId24"/>
    <p:sldId id="292" r:id="rId25"/>
    <p:sldId id="293" r:id="rId26"/>
    <p:sldId id="282" r:id="rId27"/>
    <p:sldId id="283" r:id="rId28"/>
    <p:sldId id="284" r:id="rId29"/>
    <p:sldId id="285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98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QUYEÀN TRONG HUYEÁT JEÂSUS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183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Ai mong ly khai </a:t>
            </a:r>
            <a:r>
              <a:rPr lang="en-US"/>
              <a:t/>
            </a:r>
            <a:br>
              <a:rPr lang="en-US"/>
            </a:br>
            <a:r>
              <a:rPr lang="en-US"/>
              <a:t>kieâu </a:t>
            </a:r>
            <a:r>
              <a:rPr lang="en-US"/>
              <a:t>caêng </a:t>
            </a:r>
            <a:r>
              <a:rPr lang="en-US"/>
              <a:t>laãn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caû aùc </a:t>
            </a:r>
            <a:r>
              <a:rPr lang="en-US"/>
              <a:t>duïc?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37221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trong </a:t>
            </a:r>
            <a:r>
              <a:rPr lang="en-US"/>
              <a:t/>
            </a:r>
            <a:br>
              <a:rPr lang="en-US"/>
            </a:br>
            <a:r>
              <a:rPr lang="en-US"/>
              <a:t>doøng </a:t>
            </a:r>
            <a:r>
              <a:rPr lang="en-US"/>
              <a:t>huyeát, quyeàn huyeát </a:t>
            </a:r>
            <a:r>
              <a:rPr lang="en-US"/>
              <a:t>Jeâsus.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704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linh nguyeân </a:t>
            </a:r>
            <a:r>
              <a:rPr lang="en-US"/>
              <a:t/>
            </a:r>
            <a:br>
              <a:rPr lang="en-US"/>
            </a:br>
            <a:r>
              <a:rPr lang="en-US"/>
              <a:t>Goâ-goâ-tha </a:t>
            </a:r>
            <a:r>
              <a:rPr lang="en-US"/>
              <a:t>röûa </a:t>
            </a:r>
            <a:r>
              <a:rPr lang="en-US"/>
              <a:t/>
            </a:r>
            <a:br>
              <a:rPr lang="en-US"/>
            </a:br>
            <a:r>
              <a:rPr lang="en-US"/>
              <a:t>heát </a:t>
            </a:r>
            <a:r>
              <a:rPr lang="en-US"/>
              <a:t>ueá tuïc.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1110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maàu </a:t>
            </a:r>
            <a:r>
              <a:rPr lang="en-US"/>
              <a:t/>
            </a:r>
            <a:br>
              <a:rPr lang="en-US"/>
            </a:br>
            <a:r>
              <a:rPr lang="en-US"/>
              <a:t>nhieäm </a:t>
            </a:r>
            <a:r>
              <a:rPr lang="en-US"/>
              <a:t>baáy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0525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Quyeàn </a:t>
            </a:r>
            <a:r>
              <a:rPr lang="en-US"/>
              <a:t>trong </a:t>
            </a:r>
            <a:r>
              <a:rPr lang="en-US" smtClean="0"/>
              <a:t>huyeát</a:t>
            </a:r>
            <a:r>
              <a:rPr lang="en-US"/>
              <a:t>, huyeát, huyeát </a:t>
            </a:r>
            <a:r>
              <a:rPr lang="en-US"/>
              <a:t>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naêng </a:t>
            </a:r>
            <a:r>
              <a:rPr lang="en-US"/>
              <a:t>veïn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58807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</a:t>
            </a:r>
            <a:r>
              <a:rPr lang="en-US"/>
              <a:t>trong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Chieân </a:t>
            </a:r>
            <a:r>
              <a:rPr lang="en-US"/>
              <a:t/>
            </a:r>
            <a:br>
              <a:rPr lang="en-US"/>
            </a:br>
            <a:r>
              <a:rPr lang="en-US"/>
              <a:t>Con 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19796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trong huyeát, huyeát, huyeát linh </a:t>
            </a:r>
            <a:br>
              <a:rPr lang="en-US"/>
            </a:br>
            <a:r>
              <a:rPr lang="en-US"/>
              <a:t>naêng veïn toaøn.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84629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naêng do </a:t>
            </a:r>
            <a:br>
              <a:rPr lang="en-US"/>
            </a:br>
            <a:r>
              <a:rPr lang="en-US"/>
              <a:t>huyeát baùu Chieân </a:t>
            </a:r>
            <a:br>
              <a:rPr lang="en-US"/>
            </a:br>
            <a:r>
              <a:rPr lang="en-US"/>
              <a:t>Con laønh.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30323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Taâm linh ai </a:t>
            </a:r>
            <a:r>
              <a:rPr lang="en-US"/>
              <a:t>kia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mong </a:t>
            </a:r>
            <a:r>
              <a:rPr lang="en-US"/>
              <a:t>cho traéng </a:t>
            </a:r>
            <a:r>
              <a:rPr lang="en-US"/>
              <a:t/>
            </a:r>
            <a:br>
              <a:rPr lang="en-US"/>
            </a:br>
            <a:r>
              <a:rPr lang="en-US"/>
              <a:t>quaù </a:t>
            </a:r>
            <a:r>
              <a:rPr lang="en-US"/>
              <a:t>tuyeát </a:t>
            </a:r>
            <a:r>
              <a:rPr lang="en-US"/>
              <a:t>khoâng?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832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trong </a:t>
            </a:r>
            <a:r>
              <a:rPr lang="en-US"/>
              <a:t/>
            </a:r>
            <a:br>
              <a:rPr lang="en-US"/>
            </a:br>
            <a:r>
              <a:rPr lang="en-US"/>
              <a:t>doøng </a:t>
            </a:r>
            <a:r>
              <a:rPr lang="en-US"/>
              <a:t>huyeát, quyeàn huyeát </a:t>
            </a:r>
            <a:r>
              <a:rPr lang="en-US"/>
              <a:t>Jeâsus.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8616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Taâm linh ai kia </a:t>
            </a:r>
            <a:r>
              <a:rPr lang="en-US"/>
              <a:t/>
            </a:r>
            <a:br>
              <a:rPr lang="en-US"/>
            </a:br>
            <a:r>
              <a:rPr lang="en-US"/>
              <a:t>ñang </a:t>
            </a:r>
            <a:r>
              <a:rPr lang="en-US"/>
              <a:t>mong thoaùt </a:t>
            </a:r>
            <a:r>
              <a:rPr lang="en-US"/>
              <a:t/>
            </a:r>
            <a:br>
              <a:rPr lang="en-US"/>
            </a:br>
            <a:r>
              <a:rPr lang="en-US"/>
              <a:t>gaùnh </a:t>
            </a:r>
            <a:r>
              <a:rPr lang="en-US"/>
              <a:t>aùc </a:t>
            </a:r>
            <a:r>
              <a:rPr lang="en-US"/>
              <a:t>caên?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soâng linh kia </a:t>
            </a:r>
            <a:r>
              <a:rPr lang="en-US"/>
              <a:t/>
            </a:r>
            <a:br>
              <a:rPr lang="en-US"/>
            </a:br>
            <a:r>
              <a:rPr lang="en-US"/>
              <a:t>bao </a:t>
            </a:r>
            <a:r>
              <a:rPr lang="en-US"/>
              <a:t>oâ ñieåm röûa </a:t>
            </a:r>
            <a:r>
              <a:rPr lang="en-US"/>
              <a:t/>
            </a:r>
            <a:br>
              <a:rPr lang="en-US"/>
            </a:br>
            <a:r>
              <a:rPr lang="en-US"/>
              <a:t>traéng </a:t>
            </a:r>
            <a:r>
              <a:rPr lang="en-US"/>
              <a:t>trong.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33336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maàu </a:t>
            </a:r>
            <a:r>
              <a:rPr lang="en-US"/>
              <a:t/>
            </a:r>
            <a:br>
              <a:rPr lang="en-US"/>
            </a:br>
            <a:r>
              <a:rPr lang="en-US"/>
              <a:t>nhieäm </a:t>
            </a:r>
            <a:r>
              <a:rPr lang="en-US"/>
              <a:t>baáy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3923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Quyeàn </a:t>
            </a:r>
            <a:r>
              <a:rPr lang="en-US"/>
              <a:t>trong </a:t>
            </a:r>
            <a:r>
              <a:rPr lang="en-US" smtClean="0"/>
              <a:t>huyeát</a:t>
            </a:r>
            <a:r>
              <a:rPr lang="en-US"/>
              <a:t>, huyeát, huyeát </a:t>
            </a:r>
            <a:r>
              <a:rPr lang="en-US"/>
              <a:t>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naêng </a:t>
            </a:r>
            <a:r>
              <a:rPr lang="en-US"/>
              <a:t>veïn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73696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</a:t>
            </a:r>
            <a:r>
              <a:rPr lang="en-US"/>
              <a:t>trong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Chieân </a:t>
            </a:r>
            <a:r>
              <a:rPr lang="en-US"/>
              <a:t/>
            </a:r>
            <a:br>
              <a:rPr lang="en-US"/>
            </a:br>
            <a:r>
              <a:rPr lang="en-US"/>
              <a:t>Con 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53086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trong huyeát, huyeát, huyeát linh </a:t>
            </a:r>
            <a:br>
              <a:rPr lang="en-US"/>
            </a:br>
            <a:r>
              <a:rPr lang="en-US"/>
              <a:t>naêng veïn toaøn.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58056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naêng do </a:t>
            </a:r>
            <a:br>
              <a:rPr lang="en-US"/>
            </a:br>
            <a:r>
              <a:rPr lang="en-US"/>
              <a:t>huyeát baùu Chieân </a:t>
            </a:r>
            <a:br>
              <a:rPr lang="en-US"/>
            </a:br>
            <a:r>
              <a:rPr lang="en-US"/>
              <a:t>Con laønh.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96631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Ai mong daâng </a:t>
            </a:r>
            <a:r>
              <a:rPr lang="en-US"/>
              <a:t/>
            </a:r>
            <a:br>
              <a:rPr lang="en-US"/>
            </a:br>
            <a:r>
              <a:rPr lang="en-US"/>
              <a:t>coâng </a:t>
            </a:r>
            <a:r>
              <a:rPr lang="en-US"/>
              <a:t>cho Vua </a:t>
            </a:r>
            <a:r>
              <a:rPr lang="en-US"/>
              <a:t/>
            </a:r>
            <a:br>
              <a:rPr lang="en-US"/>
            </a:br>
            <a:r>
              <a:rPr lang="en-US"/>
              <a:t>Thaùnh </a:t>
            </a:r>
            <a:r>
              <a:rPr lang="en-US"/>
              <a:t>Jeâsus </a:t>
            </a:r>
            <a:r>
              <a:rPr lang="en-US"/>
              <a:t>ö?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5831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trong </a:t>
            </a:r>
            <a:r>
              <a:rPr lang="en-US"/>
              <a:t/>
            </a:r>
            <a:br>
              <a:rPr lang="en-US"/>
            </a:br>
            <a:r>
              <a:rPr lang="en-US"/>
              <a:t>doøng </a:t>
            </a:r>
            <a:r>
              <a:rPr lang="en-US"/>
              <a:t>huyeát, quyeàn huyeát </a:t>
            </a:r>
            <a:r>
              <a:rPr lang="en-US"/>
              <a:t>Jeâsus.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2621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Ai öa luoân luoân </a:t>
            </a:r>
            <a:r>
              <a:rPr lang="en-US"/>
              <a:t/>
            </a:r>
            <a:br>
              <a:rPr lang="en-US"/>
            </a:br>
            <a:r>
              <a:rPr lang="en-US"/>
              <a:t>ca </a:t>
            </a:r>
            <a:r>
              <a:rPr lang="en-US"/>
              <a:t>cung chuùc </a:t>
            </a:r>
            <a:r>
              <a:rPr lang="en-US"/>
              <a:t/>
            </a:r>
            <a:br>
              <a:rPr lang="en-US"/>
            </a:br>
            <a:r>
              <a:rPr lang="en-US"/>
              <a:t>Cöùu </a:t>
            </a:r>
            <a:r>
              <a:rPr lang="en-US"/>
              <a:t>Chuùa </a:t>
            </a:r>
            <a:r>
              <a:rPr lang="en-US"/>
              <a:t>ö?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6509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maàu </a:t>
            </a:r>
            <a:r>
              <a:rPr lang="en-US"/>
              <a:t/>
            </a:r>
            <a:br>
              <a:rPr lang="en-US"/>
            </a:br>
            <a:r>
              <a:rPr lang="en-US"/>
              <a:t>nhieäm </a:t>
            </a:r>
            <a:r>
              <a:rPr lang="en-US"/>
              <a:t>baáy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0133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quyeàn trong </a:t>
            </a:r>
            <a:r>
              <a:rPr lang="en-US"/>
              <a:t/>
            </a:r>
            <a:br>
              <a:rPr lang="en-US"/>
            </a:br>
            <a:r>
              <a:rPr lang="en-US"/>
              <a:t>doøng </a:t>
            </a:r>
            <a:r>
              <a:rPr lang="en-US"/>
              <a:t>huyeát, </a:t>
            </a:r>
            <a:r>
              <a:rPr lang="en-US"/>
              <a:t/>
            </a:r>
            <a:br>
              <a:rPr lang="en-US"/>
            </a:br>
            <a:r>
              <a:rPr lang="en-US"/>
              <a:t>quyeàn </a:t>
            </a:r>
            <a:r>
              <a:rPr lang="en-US"/>
              <a:t>huyeát </a:t>
            </a:r>
            <a:r>
              <a:rPr lang="en-US"/>
              <a:t>Jeâsus.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6517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Quyeàn </a:t>
            </a:r>
            <a:r>
              <a:rPr lang="en-US"/>
              <a:t>trong </a:t>
            </a:r>
            <a:r>
              <a:rPr lang="en-US" smtClean="0"/>
              <a:t>huyeát</a:t>
            </a:r>
            <a:r>
              <a:rPr lang="en-US"/>
              <a:t>, huyeát, huyeát </a:t>
            </a:r>
            <a:r>
              <a:rPr lang="en-US"/>
              <a:t>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naêng </a:t>
            </a:r>
            <a:r>
              <a:rPr lang="en-US"/>
              <a:t>veïn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46652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</a:t>
            </a:r>
            <a:r>
              <a:rPr lang="en-US"/>
              <a:t>trong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Chieân </a:t>
            </a:r>
            <a:r>
              <a:rPr lang="en-US"/>
              <a:t/>
            </a:r>
            <a:br>
              <a:rPr lang="en-US"/>
            </a:br>
            <a:r>
              <a:rPr lang="en-US"/>
              <a:t>Con 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41664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trong huyeát, huyeát, huyeát linh </a:t>
            </a:r>
            <a:br>
              <a:rPr lang="en-US"/>
            </a:br>
            <a:r>
              <a:rPr lang="en-US"/>
              <a:t>naêng veïn toaøn.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349840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naêng do </a:t>
            </a:r>
            <a:br>
              <a:rPr lang="en-US"/>
            </a:br>
            <a:r>
              <a:rPr lang="en-US"/>
              <a:t>huyeát baùu Chieân </a:t>
            </a:r>
            <a:br>
              <a:rPr lang="en-US"/>
            </a:br>
            <a:r>
              <a:rPr lang="en-US"/>
              <a:t>Con laønh.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339916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Ai kia </a:t>
            </a:r>
            <a:r>
              <a:rPr lang="en-US"/>
              <a:t>ñang </a:t>
            </a:r>
            <a:r>
              <a:rPr lang="en-US"/>
              <a:t>mong </a:t>
            </a:r>
            <a:r>
              <a:rPr lang="en-US"/>
              <a:t/>
            </a:r>
            <a:br>
              <a:rPr lang="en-US"/>
            </a:br>
            <a:r>
              <a:rPr lang="en-US"/>
              <a:t>linh </a:t>
            </a:r>
            <a:r>
              <a:rPr lang="en-US"/>
              <a:t>naêng thaéng </a:t>
            </a:r>
            <a:r>
              <a:rPr lang="en-US"/>
              <a:t/>
            </a:r>
            <a:br>
              <a:rPr lang="en-US"/>
            </a:br>
            <a:r>
              <a:rPr lang="en-US"/>
              <a:t>quæ </a:t>
            </a:r>
            <a:r>
              <a:rPr lang="en-US"/>
              <a:t>döõ </a:t>
            </a:r>
            <a:r>
              <a:rPr lang="en-US"/>
              <a:t>chaêng?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98641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</a:t>
            </a:r>
            <a:r>
              <a:rPr lang="en-US"/>
              <a:t>quyeàn maàu </a:t>
            </a:r>
            <a:r>
              <a:rPr lang="en-US"/>
              <a:t/>
            </a:r>
            <a:br>
              <a:rPr lang="en-US"/>
            </a:br>
            <a:r>
              <a:rPr lang="en-US"/>
              <a:t>nhieäm </a:t>
            </a:r>
            <a:r>
              <a:rPr lang="en-US"/>
              <a:t>baáy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7387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Quyeàn </a:t>
            </a:r>
            <a:r>
              <a:rPr lang="en-US"/>
              <a:t>trong </a:t>
            </a:r>
            <a:r>
              <a:rPr lang="en-US" smtClean="0"/>
              <a:t>huyeát</a:t>
            </a:r>
            <a:r>
              <a:rPr lang="en-US"/>
              <a:t>, huyeát, huyeát </a:t>
            </a:r>
            <a:r>
              <a:rPr lang="en-US"/>
              <a:t>linh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naêng </a:t>
            </a:r>
            <a:r>
              <a:rPr lang="en-US"/>
              <a:t>veïn toaøn.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558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</a:t>
            </a:r>
            <a:r>
              <a:rPr lang="en-US"/>
              <a:t>trong </a:t>
            </a:r>
            <a:r>
              <a:rPr lang="en-US"/>
              <a:t/>
            </a:r>
            <a:br>
              <a:rPr lang="en-US"/>
            </a:br>
            <a:r>
              <a:rPr lang="en-US"/>
              <a:t>huyeát </a:t>
            </a:r>
            <a:r>
              <a:rPr lang="en-US"/>
              <a:t>Chieân </a:t>
            </a:r>
            <a:r>
              <a:rPr lang="en-US"/>
              <a:t/>
            </a:r>
            <a:br>
              <a:rPr lang="en-US"/>
            </a:br>
            <a:r>
              <a:rPr lang="en-US"/>
              <a:t>Con 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9688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trong huyeát, huyeát, huyeát linh </a:t>
            </a:r>
            <a:br>
              <a:rPr lang="en-US"/>
            </a:br>
            <a:r>
              <a:rPr lang="en-US"/>
              <a:t>naêng veïn toaøn. 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17751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Quyeàn naêng do </a:t>
            </a:r>
            <a:br>
              <a:rPr lang="en-US"/>
            </a:br>
            <a:r>
              <a:rPr lang="en-US"/>
              <a:t>huyeát baùu Chieân </a:t>
            </a:r>
            <a:br>
              <a:rPr lang="en-US"/>
            </a:br>
            <a:r>
              <a:rPr lang="en-US"/>
              <a:t>Con laønh.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183 – QUYEÀN TRONG 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8702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389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2011-10-05T03:56:23Z</dcterms:created>
  <dcterms:modified xsi:type="dcterms:W3CDTF">2013-11-22T02:59:23Z</dcterms:modified>
</cp:coreProperties>
</file>