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TAÂM LINH ÔI </a:t>
            </a:r>
            <a:br>
              <a:rPr lang="en-US"/>
            </a:br>
            <a:r>
              <a:rPr lang="en-US"/>
              <a:t>VUØNG LEÂN NAØY</a:t>
            </a:r>
            <a:r>
              <a:rPr lang="en-US"/>
              <a:t>!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Ngöôøi Cha mua, </a:t>
            </a:r>
            <a:r>
              <a:rPr lang="en-US"/>
              <a:t>xin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chôù </a:t>
            </a:r>
            <a:r>
              <a:rPr lang="en-US"/>
              <a:t>neân buoâng xa, ngöôøi Cha mua ñaây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xin </a:t>
            </a:r>
            <a:r>
              <a:rPr lang="en-US"/>
              <a:t>chôù lìa xa.”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9149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Cha nghe </a:t>
            </a:r>
            <a:r>
              <a:rPr lang="en-US"/>
              <a:t>Con </a:t>
            </a:r>
            <a:r>
              <a:rPr lang="en-US" smtClean="0"/>
              <a:t>Ngaøi </a:t>
            </a:r>
            <a:r>
              <a:rPr lang="en-US"/>
              <a:t>nguyeän caàu</a:t>
            </a:r>
            <a:r>
              <a:rPr lang="en-US"/>
              <a:t>, </a:t>
            </a:r>
            <a:r>
              <a:rPr lang="en-US" smtClean="0"/>
              <a:t>laø </a:t>
            </a:r>
            <a:r>
              <a:rPr lang="en-US"/>
              <a:t>Con Cha ñaõ </a:t>
            </a:r>
            <a:r>
              <a:rPr lang="en-US"/>
              <a:t>xöùc </a:t>
            </a:r>
            <a:r>
              <a:rPr lang="en-US" smtClean="0"/>
              <a:t>daàu</a:t>
            </a:r>
            <a:r>
              <a:rPr lang="en-US"/>
              <a:t>, thaät Cha Thaùnh chaúng heà queân.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2864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Chuùa Con </a:t>
            </a:r>
            <a:br>
              <a:rPr lang="en-US"/>
            </a:br>
            <a:r>
              <a:rPr lang="en-US"/>
              <a:t>khaån moät beân, </a:t>
            </a:r>
            <a:br>
              <a:rPr lang="en-US"/>
            </a:br>
            <a:r>
              <a:rPr lang="en-US"/>
              <a:t>hoài ñaùp huyeát tích, Thaàn Linh keâu leân.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85798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Raèng, ngöôi nay sinh bôûi Cha thieâng lieâng, raèng, ngöôi nay </a:t>
            </a:r>
            <a:r>
              <a:rPr lang="en-US"/>
              <a:t>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do </a:t>
            </a:r>
            <a:r>
              <a:rPr lang="en-US"/>
              <a:t>Chuùa thöôïng thieân.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29239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Taâm toâi nay </a:t>
            </a:r>
            <a:r>
              <a:rPr lang="en-US"/>
              <a:t>toäi </a:t>
            </a:r>
            <a:r>
              <a:rPr lang="en-US" smtClean="0"/>
              <a:t>saïch </a:t>
            </a:r>
            <a:r>
              <a:rPr lang="en-US"/>
              <a:t>ngaàn </a:t>
            </a:r>
            <a:r>
              <a:rPr lang="en-US"/>
              <a:t>hoøa </a:t>
            </a:r>
            <a:r>
              <a:rPr lang="en-US" smtClean="0"/>
              <a:t>thaân vôùi </a:t>
            </a:r>
            <a:r>
              <a:rPr lang="en-US"/>
              <a:t>Ñaáng Chaân Thaàn, laøm con cuûa Cha thöôïng thieân.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562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trí töø nay </a:t>
            </a:r>
            <a:br>
              <a:rPr lang="en-US"/>
            </a:br>
            <a:r>
              <a:rPr lang="en-US"/>
              <a:t>bình yeân, laïi </a:t>
            </a:r>
            <a:r>
              <a:rPr lang="en-US"/>
              <a:t>ngoâi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thieân </a:t>
            </a:r>
            <a:r>
              <a:rPr lang="en-US"/>
              <a:t>aân loøng tin </a:t>
            </a:r>
            <a:br>
              <a:rPr lang="en-US"/>
            </a:br>
            <a:r>
              <a:rPr lang="en-US"/>
              <a:t>trung kieân.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90128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Möøng vui toâi </a:t>
            </a:r>
            <a:r>
              <a:rPr lang="en-US"/>
              <a:t>keâu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</a:t>
            </a:r>
            <a:r>
              <a:rPr lang="en-US"/>
              <a:t>, A-ba, Cha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möøng </a:t>
            </a:r>
            <a:r>
              <a:rPr lang="en-US"/>
              <a:t>thay toâi xöng Chaân Chuùa laø Cha.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9238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Taâm linh ôi</a:t>
            </a:r>
            <a:r>
              <a:rPr lang="en-US"/>
              <a:t>, </a:t>
            </a:r>
            <a:r>
              <a:rPr lang="en-US" smtClean="0"/>
              <a:t>vuøng </a:t>
            </a:r>
            <a:br>
              <a:rPr lang="en-US" smtClean="0"/>
            </a:br>
            <a:r>
              <a:rPr lang="en-US" smtClean="0"/>
              <a:t>leân </a:t>
            </a:r>
            <a:r>
              <a:rPr lang="en-US"/>
              <a:t>naøy</a:t>
            </a:r>
            <a:r>
              <a:rPr lang="en-US"/>
              <a:t>! </a:t>
            </a:r>
            <a:r>
              <a:rPr lang="en-US" smtClean="0"/>
              <a:t>Saàu </a:t>
            </a:r>
            <a:r>
              <a:rPr lang="en-US"/>
              <a:t>kinh </a:t>
            </a:r>
            <a:r>
              <a:rPr lang="en-US"/>
              <a:t>bao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moái truùt </a:t>
            </a:r>
            <a:r>
              <a:rPr lang="en-US"/>
              <a:t>ngay, kìa, </a:t>
            </a:r>
            <a:br>
              <a:rPr lang="en-US"/>
            </a:br>
            <a:r>
              <a:rPr lang="en-US"/>
              <a:t>sinh </a:t>
            </a:r>
            <a:r>
              <a:rPr lang="en-US"/>
              <a:t>teá </a:t>
            </a:r>
            <a:r>
              <a:rPr lang="en-US"/>
              <a:t>daâng vì 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Xöa ñaõ tuoân </a:t>
            </a:r>
            <a:r>
              <a:rPr lang="en-US"/>
              <a:t>huyeát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hoàng </a:t>
            </a:r>
            <a:r>
              <a:rPr lang="en-US"/>
              <a:t>ra, laø Ñaáng </a:t>
            </a:r>
            <a:br>
              <a:rPr lang="en-US"/>
            </a:br>
            <a:r>
              <a:rPr lang="en-US"/>
              <a:t>baûo chöùng taïi </a:t>
            </a:r>
            <a:br>
              <a:rPr lang="en-US"/>
            </a:br>
            <a:r>
              <a:rPr lang="en-US"/>
              <a:t>nôi ngoâi Cha.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21507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Tieän danh ta ghi </a:t>
            </a:r>
            <a:br>
              <a:rPr lang="en-US"/>
            </a:br>
            <a:r>
              <a:rPr lang="en-US"/>
              <a:t>ôû tay Jeâsus, tieän </a:t>
            </a:r>
            <a:br>
              <a:rPr lang="en-US"/>
            </a:br>
            <a:r>
              <a:rPr lang="en-US"/>
              <a:t>danh ta ghi ôû ñoù </a:t>
            </a:r>
            <a:br>
              <a:rPr lang="en-US"/>
            </a:br>
            <a:r>
              <a:rPr lang="en-US"/>
              <a:t>nghìn thu.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16065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Ñaáng vónh </a:t>
            </a:r>
            <a:r>
              <a:rPr lang="en-US"/>
              <a:t>höõu </a:t>
            </a:r>
            <a:r>
              <a:rPr lang="en-US" smtClean="0"/>
              <a:t>ngöï </a:t>
            </a:r>
            <a:r>
              <a:rPr lang="en-US"/>
              <a:t>thieân </a:t>
            </a:r>
            <a:r>
              <a:rPr lang="en-US" smtClean="0"/>
              <a:t>toøa, vì </a:t>
            </a:r>
            <a:r>
              <a:rPr lang="en-US"/>
              <a:t>ta khaån </a:t>
            </a:r>
            <a:r>
              <a:rPr lang="en-US"/>
              <a:t>ñaûo </a:t>
            </a:r>
            <a:r>
              <a:rPr lang="en-US" smtClean="0"/>
              <a:t>thieát </a:t>
            </a:r>
            <a:r>
              <a:rPr lang="en-US"/>
              <a:t>tha, tình yeâu </a:t>
            </a:r>
            <a:br>
              <a:rPr lang="en-US"/>
            </a:br>
            <a:r>
              <a:rPr lang="en-US"/>
              <a:t>cöùu moãi ngöôøi nay.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33823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huyeát Ngaøi </a:t>
            </a:r>
            <a:br>
              <a:rPr lang="en-US"/>
            </a:br>
            <a:r>
              <a:rPr lang="en-US"/>
              <a:t>ñem caàu thay, </a:t>
            </a:r>
            <a:br>
              <a:rPr lang="en-US"/>
            </a:br>
            <a:r>
              <a:rPr lang="en-US"/>
              <a:t>duøng huyeát cöùu roãi </a:t>
            </a:r>
            <a:br>
              <a:rPr lang="en-US"/>
            </a:br>
            <a:r>
              <a:rPr lang="en-US"/>
              <a:t>toäi nhaân quy lai.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1608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Toøa thieân aân </a:t>
            </a:r>
            <a:r>
              <a:rPr lang="en-US"/>
              <a:t>boâi </a:t>
            </a:r>
            <a:r>
              <a:rPr lang="en-US" smtClean="0"/>
              <a:t>huyeát </a:t>
            </a:r>
            <a:r>
              <a:rPr lang="en-US"/>
              <a:t>Con hy sinh, </a:t>
            </a:r>
            <a:r>
              <a:rPr lang="en-US"/>
              <a:t>taïi </a:t>
            </a:r>
            <a:r>
              <a:rPr lang="en-US" smtClean="0"/>
              <a:t>ngoâi </a:t>
            </a:r>
            <a:r>
              <a:rPr lang="en-US"/>
              <a:t>thieân aân </a:t>
            </a:r>
            <a:r>
              <a:rPr lang="en-US"/>
              <a:t>huyeát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vaãn </a:t>
            </a:r>
            <a:r>
              <a:rPr lang="en-US"/>
              <a:t>nghieäm linh.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142881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Treân </a:t>
            </a:r>
            <a:r>
              <a:rPr lang="en-US"/>
              <a:t>Goâ-goâ-tha </a:t>
            </a:r>
            <a:r>
              <a:rPr lang="en-US" smtClean="0"/>
              <a:t>laï </a:t>
            </a:r>
            <a:r>
              <a:rPr lang="en-US"/>
              <a:t>döôøng, </a:t>
            </a:r>
            <a:r>
              <a:rPr lang="en-US"/>
              <a:t>Ngaøi </a:t>
            </a:r>
            <a:r>
              <a:rPr lang="en-US" smtClean="0"/>
              <a:t>mang </a:t>
            </a:r>
            <a:r>
              <a:rPr lang="en-US"/>
              <a:t>naêm veát huyeát thöông, lôøi </a:t>
            </a:r>
            <a:r>
              <a:rPr lang="en-US"/>
              <a:t>naêm </a:t>
            </a:r>
            <a:r>
              <a:rPr lang="en-US" smtClean="0"/>
              <a:t>veát </a:t>
            </a:r>
            <a:r>
              <a:rPr lang="en-US"/>
              <a:t>aáy dieäu thay.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159784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Ñang theá toâi </a:t>
            </a:r>
            <a:br>
              <a:rPr lang="en-US"/>
            </a:br>
            <a:r>
              <a:rPr lang="en-US"/>
              <a:t>khaån nguyeän nay: </a:t>
            </a:r>
            <a:br>
              <a:rPr lang="en-US"/>
            </a:br>
            <a:r>
              <a:rPr lang="en-US"/>
              <a:t>“Toäi loãi cuûa con </a:t>
            </a:r>
            <a:br>
              <a:rPr lang="en-US"/>
            </a:br>
            <a:r>
              <a:rPr lang="en-US"/>
              <a:t>caàu Cha tha ngay.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185 – TAÂM LINH ÔI VUØNG LEÂN NAØY!</a:t>
            </a:r>
          </a:p>
        </p:txBody>
      </p:sp>
    </p:spTree>
    <p:extLst>
      <p:ext uri="{BB962C8B-B14F-4D97-AF65-F5344CB8AC3E}">
        <p14:creationId xmlns:p14="http://schemas.microsoft.com/office/powerpoint/2010/main" val="199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2011-10-05T04:44:15Z</dcterms:created>
  <dcterms:modified xsi:type="dcterms:W3CDTF">2013-11-22T03:24:26Z</dcterms:modified>
</cp:coreProperties>
</file>