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3222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HUYEÁT JEÂSUS THAÄT CAO QUYÙ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186 – HUYEÁT JEÂSUS THAÄT 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Huyeát Jeâsus </a:t>
            </a:r>
            <a:br>
              <a:rPr lang="en-US"/>
            </a:br>
            <a:r>
              <a:rPr lang="en-US"/>
              <a:t>thaät cao quyù kìa, </a:t>
            </a:r>
            <a:br>
              <a:rPr lang="en-US"/>
            </a:br>
            <a:r>
              <a:rPr lang="en-US"/>
              <a:t>xöa theá toâi </a:t>
            </a:r>
            <a:br>
              <a:rPr lang="en-US"/>
            </a:br>
            <a:r>
              <a:rPr lang="en-US"/>
              <a:t>tuoân traøo kia!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81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Thaäp giaù tuoân doøng huyeát quyeàn </a:t>
            </a:r>
            <a:r>
              <a:rPr lang="en-US"/>
              <a:t>naêng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thay</a:t>
            </a:r>
            <a:r>
              <a:rPr lang="en-US"/>
              <a:t>! Bôûi tin loøng </a:t>
            </a:r>
            <a:br>
              <a:rPr lang="en-US"/>
            </a:br>
            <a:r>
              <a:rPr lang="en-US"/>
              <a:t>toâi thaáy raøy.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186 – HUYEÁT JEÂSUS THAÄT CAO QUYÙ</a:t>
            </a:r>
          </a:p>
        </p:txBody>
      </p:sp>
    </p:spTree>
    <p:extLst>
      <p:ext uri="{BB962C8B-B14F-4D97-AF65-F5344CB8AC3E}">
        <p14:creationId xmlns:p14="http://schemas.microsoft.com/office/powerpoint/2010/main" val="4818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2011-10-05T05:01:55Z</dcterms:created>
  <dcterms:modified xsi:type="dcterms:W3CDTF">2013-11-22T03:26:49Z</dcterms:modified>
</cp:coreProperties>
</file>