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0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2562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NGÔÏI KHEN</a:t>
            </a:r>
            <a:b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</a:br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188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5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Chuùa daét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tuoân ñaày,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cho taâm linh toâi röûa traéng trong ñaây.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99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Chieân Con goäi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baèng huyeát quyù,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aét taâm toâi tinh 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tuyeát khoân bì.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47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baïch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tuyeát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997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laáy huyeát baùu phieáu traéng trong ngaàn, chaéc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baïch hôn tuyeát muoân phaàn!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56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Laâu nay toâi truïy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laïc lìa nhaø Cha,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theo traàn tuïc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loái gian taø.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737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linh oâ 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ñaäm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son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döông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röûa saïch hoàn.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5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chí naém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laáy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ngoân Ngaøi,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toâi gieo thaân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voâ nhai.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63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Chieân Con goäi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baèng huyeát quyù,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aét taâm toâi tinh 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tuyeát khoân bì.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70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baïch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tuyeát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14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laáy huyeát baùu phieáu traéng trong ngaàn, chaéc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baïch hôn tuyeát muoân phaàn!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874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haân hoan ngôïi khen doøng huyeát baùu,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tuoân vì toäi nhaân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khaép hoaøn caàu.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15701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vinh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ñoäc </a:t>
            </a:r>
            <a:endParaRPr lang="en-US" sz="6600" b="1" smtClean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ñaõ mang laèn ñoøn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ñaëng chöõa toâi laønh.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315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xöa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xa chuoàng,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taâm linh cöu mang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ñau lo buoàn.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49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Chieân Con goäi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baèng huyeát quyù,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aét taâm toâi tinh 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tuyeát khoân bì.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990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baïch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tuyeát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225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laáy huyeát baùu phieáu traéng trong ngaàn, chaéc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baïch hôn tuyeát muoân phaàn!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972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mang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naëng neà thay,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maõo gai Ngaøi ñoäi,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ñau khoå chi taøy.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864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xöa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phieàn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lao,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chòu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 naøo?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TC 188 - NGÔÏI KHEN DOØNG HUYEÁT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109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265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VNI-Aptima</vt:lpstr>
      <vt:lpstr>VNI-Garam</vt:lpstr>
      <vt:lpstr>21_Custom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2013-11-22T03:35:41Z</dcterms:created>
  <dcterms:modified xsi:type="dcterms:W3CDTF">2013-11-22T03:44:49Z</dcterms:modified>
</cp:coreProperties>
</file>