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handoutMasterIdLst>
    <p:handoutMasterId r:id="rId5"/>
  </p:handout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250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AB3A-8E59-466F-9225-ABAD19DAD649}" type="datetimeFigureOut">
              <a:rPr lang="en-US" smtClean="0"/>
              <a:t>22/11/2013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0C71B-5578-4898-B34E-3E88B5041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15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7722-7A64-48B0-A4F8-E705AB8A2A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5C2-A6DD-4843-96F9-898BDE0CE1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4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C7722-7A64-48B0-A4F8-E705AB8A2A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915C2-A6DD-4843-96F9-898BDE0CE1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78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6592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XEM ÔN </a:t>
            </a:r>
            <a:br>
              <a:rPr lang="en-US"/>
            </a:br>
            <a:r>
              <a:rPr lang="en-US"/>
              <a:t>VOÂ LÖÔÏNG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44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</a:t>
            </a:r>
            <a:r>
              <a:rPr lang="en-US"/>
              <a:t>189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79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189 – XEM ÔN VOÂ LÖÔÏNG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Xem ôn voâ löôïng </a:t>
            </a:r>
            <a:br>
              <a:rPr lang="en-US"/>
            </a:br>
            <a:r>
              <a:rPr lang="en-US"/>
              <a:t>voâ bieân, ôn töø </a:t>
            </a:r>
            <a:r>
              <a:rPr lang="en-US"/>
              <a:t>Cöùu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Chuùa </a:t>
            </a:r>
            <a:r>
              <a:rPr lang="en-US"/>
              <a:t>phoå bieán.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972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Quyeàn pheùp huyeát Chuùa phieáu loøng </a:t>
            </a:r>
            <a:br>
              <a:rPr lang="en-US"/>
            </a:br>
            <a:r>
              <a:rPr lang="en-US"/>
              <a:t>saïch baáy, haõy </a:t>
            </a:r>
            <a:r>
              <a:rPr lang="en-US"/>
              <a:t>mau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mau </a:t>
            </a:r>
            <a:r>
              <a:rPr lang="en-US"/>
              <a:t>tin nhaän ngay.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189 – XEM ÔN VOÂ LÖÔÏNG</a:t>
            </a:r>
          </a:p>
        </p:txBody>
      </p:sp>
    </p:spTree>
    <p:extLst>
      <p:ext uri="{BB962C8B-B14F-4D97-AF65-F5344CB8AC3E}">
        <p14:creationId xmlns:p14="http://schemas.microsoft.com/office/powerpoint/2010/main" val="66510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VNI-Aptima</vt:lpstr>
      <vt:lpstr>VNI-Garam</vt:lpstr>
      <vt:lpstr>21_Custom 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2011-10-05T06:21:35Z</dcterms:created>
  <dcterms:modified xsi:type="dcterms:W3CDTF">2013-11-22T03:47:56Z</dcterms:modified>
</cp:coreProperties>
</file>