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7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3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09600" y="32004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GOÂ-GOÂ-THA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195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195 –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Goâ-goâ-tha </a:t>
            </a:r>
            <a:br>
              <a:rPr lang="en-US"/>
            </a:br>
            <a:r>
              <a:rPr lang="en-US"/>
              <a:t>toái taêm voâ hoài! </a:t>
            </a:r>
            <a:br>
              <a:rPr lang="en-US"/>
            </a:br>
            <a:r>
              <a:rPr lang="en-US"/>
              <a:t>Laø nôi </a:t>
            </a:r>
            <a:r>
              <a:rPr lang="en-US"/>
              <a:t>Jeâsus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huyeát tuoân </a:t>
            </a:r>
            <a:r>
              <a:rPr lang="en-US"/>
              <a:t>vì toâi.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64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Goâ-goâ-tha </a:t>
            </a:r>
            <a:r>
              <a:rPr lang="en-US"/>
              <a:t>nôi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haïnh </a:t>
            </a:r>
            <a:r>
              <a:rPr lang="en-US"/>
              <a:t>phöôùc baáy!</a:t>
            </a:r>
            <a:br>
              <a:rPr lang="en-US"/>
            </a:br>
            <a:r>
              <a:rPr lang="en-US"/>
              <a:t>Nôi Ngaøi treo mình cheát theá toâi ñaây.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195 – GOÂ-GOÂ-THA</a:t>
            </a:r>
          </a:p>
        </p:txBody>
      </p:sp>
    </p:spTree>
    <p:extLst>
      <p:ext uri="{BB962C8B-B14F-4D97-AF65-F5344CB8AC3E}">
        <p14:creationId xmlns:p14="http://schemas.microsoft.com/office/powerpoint/2010/main" val="9549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VNI-Aptima</vt:lpstr>
      <vt:lpstr>VNI-Garam</vt:lpstr>
      <vt:lpstr>2_Office Theme</vt:lpstr>
      <vt:lpstr>3_Office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2011-10-05T07:16:00Z</dcterms:created>
  <dcterms:modified xsi:type="dcterms:W3CDTF">2013-11-23T05:55:33Z</dcterms:modified>
</cp:coreProperties>
</file>