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78" r:id="rId17"/>
    <p:sldId id="272" r:id="rId18"/>
    <p:sldId id="273" r:id="rId19"/>
    <p:sldId id="274" r:id="rId20"/>
    <p:sldId id="275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2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89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4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" y="17526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CHUYEÄN </a:t>
            </a:r>
            <a:br>
              <a:rPr lang="en-US"/>
            </a:br>
            <a:r>
              <a:rPr lang="en-US"/>
              <a:t>THAÄP </a:t>
            </a:r>
            <a:r>
              <a:rPr lang="en-US"/>
              <a:t>GIAÙ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XÖA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196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Ñaàu ai kham </a:t>
            </a:r>
            <a:r>
              <a:rPr lang="en-US"/>
              <a:t>chieác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maõo </a:t>
            </a:r>
            <a:r>
              <a:rPr lang="en-US"/>
              <a:t>gai khoå naøn, </a:t>
            </a:r>
            <a:br>
              <a:rPr lang="en-US"/>
            </a:br>
            <a:r>
              <a:rPr lang="en-US"/>
              <a:t>tim naøo do toäi toâi </a:t>
            </a:r>
            <a:br>
              <a:rPr lang="en-US"/>
            </a:br>
            <a:r>
              <a:rPr lang="en-US"/>
              <a:t>phaûi ñaäp tan.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19577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Chaúng coù chaân ai </a:t>
            </a:r>
            <a:br>
              <a:rPr lang="en-US"/>
            </a:br>
            <a:r>
              <a:rPr lang="en-US"/>
              <a:t>bò ñinh khoå thoáng, </a:t>
            </a:r>
            <a:br>
              <a:rPr lang="en-US"/>
            </a:br>
            <a:r>
              <a:rPr lang="en-US"/>
              <a:t>cuõng khoâng tay </a:t>
            </a:r>
            <a:r>
              <a:rPr lang="en-US"/>
              <a:t>naøo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/>
              <a:t>phoù nhöng khoâng.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20824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Naøo ai nhö Thaùnh </a:t>
            </a:r>
            <a:br>
              <a:rPr lang="en-US"/>
            </a:br>
            <a:r>
              <a:rPr lang="en-US"/>
              <a:t>Töû vui giaùng traàn, </a:t>
            </a:r>
            <a:br>
              <a:rPr lang="en-US"/>
            </a:br>
            <a:r>
              <a:rPr lang="en-US"/>
              <a:t>ñem tình yeâu lieàu </a:t>
            </a:r>
            <a:br>
              <a:rPr lang="en-US"/>
            </a:br>
            <a:r>
              <a:rPr lang="en-US"/>
              <a:t>thaân cöùu toäi nhaân.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5596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Naày chuyeän xöa, chuyeän raát xöa, chuyeän thaäp giaù xöa trong </a:t>
            </a:r>
            <a:br>
              <a:rPr lang="en-US"/>
            </a:br>
            <a:r>
              <a:rPr lang="en-US"/>
              <a:t>taâm thaàn meán öa.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129871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trôøi qua hay </a:t>
            </a:r>
            <a:br>
              <a:rPr lang="en-US"/>
            </a:br>
            <a:r>
              <a:rPr lang="en-US"/>
              <a:t>ñaát kia thay dôøi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chuyeän </a:t>
            </a:r>
            <a:r>
              <a:rPr lang="en-US"/>
              <a:t>ñaây vaãn </a:t>
            </a:r>
            <a:r>
              <a:rPr lang="en-US"/>
              <a:t>cao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quyù </a:t>
            </a:r>
            <a:r>
              <a:rPr lang="en-US"/>
              <a:t>muoân muoân ñôøi.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394889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Veà thaäp giaù </a:t>
            </a:r>
            <a:br>
              <a:rPr lang="en-US"/>
            </a:br>
            <a:r>
              <a:rPr lang="en-US"/>
              <a:t>cöùu aân dieäu baáy, </a:t>
            </a:r>
            <a:br>
              <a:rPr lang="en-US"/>
            </a:br>
            <a:r>
              <a:rPr lang="en-US"/>
              <a:t>veà thaäp giaù chuoäc </a:t>
            </a:r>
            <a:br>
              <a:rPr lang="en-US"/>
            </a:br>
            <a:r>
              <a:rPr lang="en-US"/>
              <a:t>cöùu linh thay!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4857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OÀ, </a:t>
            </a:r>
            <a:r>
              <a:rPr lang="en-US"/>
              <a:t>khen thay </a:t>
            </a:r>
            <a:r>
              <a:rPr lang="en-US"/>
              <a:t/>
            </a:r>
            <a:br>
              <a:rPr lang="en-US"/>
            </a:br>
            <a:r>
              <a:rPr lang="en-US"/>
              <a:t>thaäp </a:t>
            </a:r>
            <a:r>
              <a:rPr lang="en-US"/>
              <a:t>töï vinh voâ hoài, </a:t>
            </a:r>
            <a:r>
              <a:rPr lang="en-US"/>
              <a:t/>
            </a:r>
            <a:br>
              <a:rPr lang="en-US"/>
            </a:br>
            <a:r>
              <a:rPr lang="en-US"/>
              <a:t>laø </a:t>
            </a:r>
            <a:r>
              <a:rPr lang="en-US"/>
              <a:t>nôi </a:t>
            </a:r>
            <a:r>
              <a:rPr lang="en-US"/>
              <a:t>Jeâsus cam </a:t>
            </a:r>
            <a:br>
              <a:rPr lang="en-US"/>
            </a:br>
            <a:r>
              <a:rPr lang="en-US"/>
              <a:t>cheát </a:t>
            </a:r>
            <a:r>
              <a:rPr lang="en-US"/>
              <a:t>vì </a:t>
            </a:r>
            <a:r>
              <a:rPr lang="en-US" smtClean="0"/>
              <a:t>toâi!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3199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Vinh thay caây </a:t>
            </a:r>
            <a:r>
              <a:rPr lang="en-US"/>
              <a:t>goã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huyeát </a:t>
            </a:r>
            <a:r>
              <a:rPr lang="en-US"/>
              <a:t>löu cöùu phoø, </a:t>
            </a:r>
            <a:br>
              <a:rPr lang="en-US"/>
            </a:br>
            <a:r>
              <a:rPr lang="en-US"/>
              <a:t>cho hoàn noâ leä nay höôûng töï do!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38301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Vöõng chaõi thay </a:t>
            </a:r>
            <a:r>
              <a:rPr lang="en-US"/>
              <a:t>thaäp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töï </a:t>
            </a:r>
            <a:r>
              <a:rPr lang="en-US"/>
              <a:t>luoân choùi saùng, ñeå muoân daân nhaän tin Chuùa vinh quang.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164085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yeâu thöông Chuùa nhaân gian khoù doø, </a:t>
            </a:r>
            <a:br>
              <a:rPr lang="en-US"/>
            </a:br>
            <a:r>
              <a:rPr lang="en-US"/>
              <a:t>duy moät Thieân </a:t>
            </a:r>
            <a:r>
              <a:rPr lang="en-US"/>
              <a:t>Phuï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xöa </a:t>
            </a:r>
            <a:r>
              <a:rPr lang="en-US"/>
              <a:t>khaûi thò cho.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19199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Vöôït qua bao </a:t>
            </a:r>
            <a:r>
              <a:rPr lang="en-US"/>
              <a:t>giai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ñieäu </a:t>
            </a:r>
            <a:r>
              <a:rPr lang="en-US"/>
              <a:t>trong ñôøi naày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vöôït </a:t>
            </a:r>
            <a:r>
              <a:rPr lang="en-US"/>
              <a:t>bao côn caïnh tranh, loã, lôøi ñaáy.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22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Naày chuyeän xöa, chuyeän raát xöa, chuyeän thaäp giaù xöa trong </a:t>
            </a:r>
            <a:br>
              <a:rPr lang="en-US"/>
            </a:br>
            <a:r>
              <a:rPr lang="en-US"/>
              <a:t>taâm thaàn meán öa.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64277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trôøi qua hay </a:t>
            </a:r>
            <a:br>
              <a:rPr lang="en-US"/>
            </a:br>
            <a:r>
              <a:rPr lang="en-US"/>
              <a:t>ñaát kia thay dôøi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chuyeän </a:t>
            </a:r>
            <a:r>
              <a:rPr lang="en-US"/>
              <a:t>ñaây vaãn </a:t>
            </a:r>
            <a:r>
              <a:rPr lang="en-US"/>
              <a:t>cao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quyù </a:t>
            </a:r>
            <a:r>
              <a:rPr lang="en-US"/>
              <a:t>muoân muoân ñôøi.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202821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Veà thaäp giaù </a:t>
            </a:r>
            <a:br>
              <a:rPr lang="en-US"/>
            </a:br>
            <a:r>
              <a:rPr lang="en-US"/>
              <a:t>cöùu aân dieäu baáy, </a:t>
            </a:r>
            <a:br>
              <a:rPr lang="en-US"/>
            </a:br>
            <a:r>
              <a:rPr lang="en-US"/>
              <a:t>veà thaäp giaù chuoäc </a:t>
            </a:r>
            <a:br>
              <a:rPr lang="en-US"/>
            </a:br>
            <a:r>
              <a:rPr lang="en-US"/>
              <a:t>cöùu linh thay!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326747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Vöôït treân bao tieáng khoùc hay tieáng cöôøi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ñöôïc nghe chuyeän thaäp giaù ñeïp töôi.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24865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tích Jeâsus </a:t>
            </a:r>
          </a:p>
          <a:p>
            <a:r>
              <a:rPr lang="en-US"/>
              <a:t>töø bi baùc aùi, </a:t>
            </a:r>
            <a:br>
              <a:rPr lang="en-US"/>
            </a:br>
            <a:r>
              <a:rPr lang="en-US"/>
              <a:t>ñaõ cho bao toäi </a:t>
            </a:r>
            <a:br>
              <a:rPr lang="en-US"/>
            </a:br>
            <a:r>
              <a:rPr lang="en-US"/>
              <a:t>nhaân heát bi ai.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29021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Laïi ban thieân quoác </a:t>
            </a:r>
            <a:br>
              <a:rPr lang="en-US"/>
            </a:br>
            <a:r>
              <a:rPr lang="en-US"/>
              <a:t>keá nghieäp vöõng vaøng, muoân ñôøi vui möøng, sung söôùng, bình an.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41975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Naày chuyeän xöa, chuyeän raát xöa, chuyeän thaäp giaù xöa trong </a:t>
            </a:r>
            <a:br>
              <a:rPr lang="en-US"/>
            </a:br>
            <a:r>
              <a:rPr lang="en-US"/>
              <a:t>taâm thaàn meán öa.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10220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trôøi qua hay </a:t>
            </a:r>
            <a:br>
              <a:rPr lang="en-US"/>
            </a:br>
            <a:r>
              <a:rPr lang="en-US"/>
              <a:t>ñaát kia thay dôøi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chuyeän </a:t>
            </a:r>
            <a:r>
              <a:rPr lang="en-US"/>
              <a:t>ñaây vaãn </a:t>
            </a:r>
            <a:r>
              <a:rPr lang="en-US"/>
              <a:t>cao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quyù </a:t>
            </a:r>
            <a:r>
              <a:rPr lang="en-US"/>
              <a:t>muoân muoân ñôøi.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394552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Veà thaäp giaù </a:t>
            </a:r>
            <a:br>
              <a:rPr lang="en-US"/>
            </a:br>
            <a:r>
              <a:rPr lang="en-US"/>
              <a:t>cöùu aân dieäu baáy, </a:t>
            </a:r>
            <a:br>
              <a:rPr lang="en-US"/>
            </a:br>
            <a:r>
              <a:rPr lang="en-US"/>
              <a:t>veà thaäp giaù chuoäc </a:t>
            </a:r>
            <a:br>
              <a:rPr lang="en-US"/>
            </a:br>
            <a:r>
              <a:rPr lang="en-US"/>
              <a:t>cöùu linh thay!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36035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Naøo ai, duy Jeâsus mang nhuïc hình, </a:t>
            </a:r>
            <a:br>
              <a:rPr lang="en-US"/>
            </a:br>
            <a:r>
              <a:rPr lang="en-US"/>
              <a:t>naøo chieân con </a:t>
            </a:r>
            <a:r>
              <a:rPr lang="en-US"/>
              <a:t>hieàn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nhö </a:t>
            </a:r>
            <a:r>
              <a:rPr lang="en-US"/>
              <a:t>Chuùa bò ñaùnh.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196 – </a:t>
            </a:r>
            <a:r>
              <a:rPr lang="en-US"/>
              <a:t>CHUYEÄN THAÄP </a:t>
            </a:r>
            <a:r>
              <a:rPr lang="en-US"/>
              <a:t>GIAÙ XÖA</a:t>
            </a:r>
          </a:p>
        </p:txBody>
      </p:sp>
    </p:spTree>
    <p:extLst>
      <p:ext uri="{BB962C8B-B14F-4D97-AF65-F5344CB8AC3E}">
        <p14:creationId xmlns:p14="http://schemas.microsoft.com/office/powerpoint/2010/main" val="307055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315</Words>
  <Application>Microsoft Office PowerPoint</Application>
  <PresentationFormat>On-screen Show (4:3)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VNI-Aptima</vt:lpstr>
      <vt:lpstr>VNI-Garam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2011-10-05T07:17:07Z</dcterms:created>
  <dcterms:modified xsi:type="dcterms:W3CDTF">2013-11-23T06:09:07Z</dcterms:modified>
</cp:coreProperties>
</file>