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4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3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40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F51E-91DC-44CC-BFBD-B0B8FF66050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E0B0-746F-4112-BC74-FFDF7B217C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1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590800"/>
            <a:ext cx="662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KHAÙ CHAÊM </a:t>
            </a:r>
            <a:br>
              <a:rPr lang="en-US"/>
            </a:br>
            <a:r>
              <a:rPr lang="en-US"/>
              <a:t>XEM JEÂSUS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04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197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197 – KHAÙ CHAÊM XEM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Xöa Jeâsus cheát </a:t>
            </a:r>
            <a:br>
              <a:rPr lang="en-US"/>
            </a:br>
            <a:r>
              <a:rPr lang="en-US"/>
              <a:t>treân caây thaäp töï, </a:t>
            </a:r>
            <a:br>
              <a:rPr lang="en-US"/>
            </a:br>
            <a:r>
              <a:rPr lang="en-US"/>
              <a:t>nay Ngaøi ñang soáng quaûn cai moïi söï.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Ñôøi ñôøi duy Ngaøi </a:t>
            </a:r>
            <a:br>
              <a:rPr lang="en-US"/>
            </a:br>
            <a:r>
              <a:rPr lang="en-US"/>
              <a:t>xöng coâng nghóa, </a:t>
            </a:r>
            <a:br>
              <a:rPr lang="en-US"/>
            </a:br>
            <a:r>
              <a:rPr lang="en-US"/>
              <a:t>khaù chaêm xem </a:t>
            </a:r>
            <a:br>
              <a:rPr lang="en-US"/>
            </a:br>
            <a:r>
              <a:rPr lang="en-US"/>
              <a:t>Jeâsus Christ kia.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197 – KHAÙ CHAÊM XEM JEÂSUS</a:t>
            </a:r>
          </a:p>
        </p:txBody>
      </p:sp>
    </p:spTree>
    <p:extLst>
      <p:ext uri="{BB962C8B-B14F-4D97-AF65-F5344CB8AC3E}">
        <p14:creationId xmlns:p14="http://schemas.microsoft.com/office/powerpoint/2010/main" val="363290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VNI-Aptima</vt:lpstr>
      <vt:lpstr>VNI-Garam</vt:lpstr>
      <vt:lpstr>4_Office Theme</vt:lpstr>
      <vt:lpstr>5_Office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2011-10-05T15:49:20Z</dcterms:created>
  <dcterms:modified xsi:type="dcterms:W3CDTF">2013-12-18T07:38:45Z</dcterms:modified>
</cp:coreProperties>
</file>