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70" r:id="rId16"/>
    <p:sldId id="271" r:id="rId17"/>
    <p:sldId id="272" r:id="rId18"/>
    <p:sldId id="282" r:id="rId19"/>
    <p:sldId id="283" r:id="rId20"/>
    <p:sldId id="284" r:id="rId21"/>
    <p:sldId id="276" r:id="rId22"/>
    <p:sldId id="277" r:id="rId23"/>
    <p:sldId id="278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5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7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7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9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4754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ÑÖÙNG TREÂN</a:t>
            </a:r>
            <a:br>
              <a:rPr lang="en-US"/>
            </a:br>
            <a:r>
              <a:rPr lang="en-US"/>
              <a:t>LÔØI HÖÙA</a:t>
            </a:r>
          </a:p>
        </p:txBody>
      </p:sp>
    </p:spTree>
    <p:extLst>
      <p:ext uri="{BB962C8B-B14F-4D97-AF65-F5344CB8AC3E}">
        <p14:creationId xmlns:p14="http://schemas.microsoft.com/office/powerpoint/2010/main" val="15936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Nhöng toâi luoân thaéng </a:t>
            </a:r>
            <a:br>
              <a:rPr lang="en-US"/>
            </a:br>
            <a:r>
              <a:rPr lang="en-US"/>
              <a:t>do lôøi tröôøng sinh </a:t>
            </a:r>
            <a:br>
              <a:rPr lang="en-US"/>
            </a:br>
            <a:r>
              <a:rPr lang="en-US"/>
              <a:t>Christ ñaõ phaùn.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54623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höùa ngoân </a:t>
            </a:r>
            <a:br>
              <a:rPr lang="en-US"/>
            </a:br>
            <a:r>
              <a:rPr lang="en-US"/>
              <a:t>ñaây choã ñöùng </a:t>
            </a:r>
            <a:br>
              <a:rPr lang="en-US"/>
            </a:br>
            <a:r>
              <a:rPr lang="en-US"/>
              <a:t>thaät baøn 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36838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Ñöùng treân lôøi ñaây, </a:t>
            </a:r>
            <a:br>
              <a:rPr lang="en-US"/>
            </a:br>
            <a:r>
              <a:rPr lang="en-US"/>
              <a:t>toâi nay luoân haân hoan kieân laäp treân höùa </a:t>
            </a:r>
            <a:br>
              <a:rPr lang="en-US"/>
            </a:br>
            <a:r>
              <a:rPr lang="en-US"/>
              <a:t>ngoân naøo lay.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359758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Ñöùng treân lôøi aáy, </a:t>
            </a:r>
            <a:br>
              <a:rPr lang="en-US"/>
            </a:br>
            <a:r>
              <a:rPr lang="en-US"/>
              <a:t>ñöùng khaêng khaêng </a:t>
            </a:r>
            <a:br>
              <a:rPr lang="en-US"/>
            </a:br>
            <a:r>
              <a:rPr lang="en-US"/>
              <a:t>luoân treân höùa ngöõ </a:t>
            </a:r>
            <a:br>
              <a:rPr lang="en-US"/>
            </a:br>
            <a:r>
              <a:rPr lang="en-US"/>
              <a:t>Vua Christ nay.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314373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Toâi nay ñang ñöùng treân moïi lôøi Vua </a:t>
            </a:r>
            <a:br>
              <a:rPr lang="en-US"/>
            </a:br>
            <a:r>
              <a:rPr lang="en-US"/>
              <a:t>Christ höùa phaùn.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09890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ñôøi ñôøi toâi vôùi Chuùa daây yeâu thöông </a:t>
            </a:r>
            <a:br>
              <a:rPr lang="en-US"/>
            </a:br>
            <a:r>
              <a:rPr lang="en-US"/>
              <a:t>buoäc raøng.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95664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luoân luoân thaéng </a:t>
            </a:r>
            <a:br>
              <a:rPr lang="en-US"/>
            </a:br>
            <a:r>
              <a:rPr lang="en-US"/>
              <a:t>do tay caàm göôm </a:t>
            </a:r>
            <a:br>
              <a:rPr lang="en-US"/>
            </a:br>
            <a:r>
              <a:rPr lang="en-US"/>
              <a:t>Linh choùi saùng.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41480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höùa ngoân </a:t>
            </a:r>
            <a:br>
              <a:rPr lang="en-US"/>
            </a:br>
            <a:r>
              <a:rPr lang="en-US"/>
              <a:t>ñaây choã ñöùng </a:t>
            </a:r>
            <a:br>
              <a:rPr lang="en-US"/>
            </a:br>
            <a:r>
              <a:rPr lang="en-US"/>
              <a:t>thaät baøn 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75956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Ñöùng treân lôøi ñaây, </a:t>
            </a:r>
            <a:br>
              <a:rPr lang="en-US"/>
            </a:br>
            <a:r>
              <a:rPr lang="en-US"/>
              <a:t>toâi nay luoân haân hoan kieân laäp treân höùa </a:t>
            </a:r>
            <a:br>
              <a:rPr lang="en-US"/>
            </a:br>
            <a:r>
              <a:rPr lang="en-US"/>
              <a:t>ngoân naøo lay.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45275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Ñöùng treân lôøi aáy, </a:t>
            </a:r>
            <a:br>
              <a:rPr lang="en-US"/>
            </a:br>
            <a:r>
              <a:rPr lang="en-US"/>
              <a:t>ñöùng khaêng khaêng </a:t>
            </a:r>
            <a:br>
              <a:rPr lang="en-US"/>
            </a:br>
            <a:r>
              <a:rPr lang="en-US"/>
              <a:t>luoân treân höùa ngöõ </a:t>
            </a:r>
            <a:br>
              <a:rPr lang="en-US"/>
            </a:br>
            <a:r>
              <a:rPr lang="en-US"/>
              <a:t>Vua Christ nay.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40315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Toâi nay ñang ñöùng treân moïi lôøi Vua </a:t>
            </a:r>
            <a:br>
              <a:rPr lang="en-US"/>
            </a:br>
            <a:r>
              <a:rPr lang="en-US"/>
              <a:t>Christ höùa phaùn.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7634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Toâi nay ñang ñöùng treân moïi lôøi Ngaøi </a:t>
            </a:r>
            <a:br>
              <a:rPr lang="en-US"/>
            </a:br>
            <a:r>
              <a:rPr lang="en-US"/>
              <a:t>nhö ñaù taûng.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68748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Haèng ngaøy loøng laëng nghe Thaùnh Linh </a:t>
            </a:r>
            <a:br>
              <a:rPr lang="en-US"/>
            </a:br>
            <a:r>
              <a:rPr lang="en-US"/>
              <a:t>keâu toâi dòu daøng.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07536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luoân an nghæ </a:t>
            </a:r>
            <a:br>
              <a:rPr lang="en-US"/>
            </a:br>
            <a:r>
              <a:rPr lang="en-US"/>
              <a:t>trong Vua Christ </a:t>
            </a:r>
            <a:br>
              <a:rPr lang="en-US"/>
            </a:br>
            <a:r>
              <a:rPr lang="en-US"/>
              <a:t>loøng ñöôïc thoûa maõn.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344571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höùa ngoân </a:t>
            </a:r>
            <a:br>
              <a:rPr lang="en-US"/>
            </a:br>
            <a:r>
              <a:rPr lang="en-US"/>
              <a:t>ñaây choã ñöùng </a:t>
            </a:r>
            <a:br>
              <a:rPr lang="en-US"/>
            </a:br>
            <a:r>
              <a:rPr lang="en-US"/>
              <a:t>thaät baøn 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25768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Ñöùng treân lôøi ñaây, </a:t>
            </a:r>
            <a:br>
              <a:rPr lang="en-US"/>
            </a:br>
            <a:r>
              <a:rPr lang="en-US"/>
              <a:t>toâi nay luoân haân hoan kieân laäp treân höùa </a:t>
            </a:r>
            <a:br>
              <a:rPr lang="en-US"/>
            </a:br>
            <a:r>
              <a:rPr lang="en-US"/>
              <a:t>ngoân naøo lay.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4161952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Ñöùng treân lôøi aáy, </a:t>
            </a:r>
            <a:br>
              <a:rPr lang="en-US"/>
            </a:br>
            <a:r>
              <a:rPr lang="en-US"/>
              <a:t>ñöùng khaêng khaêng </a:t>
            </a:r>
            <a:br>
              <a:rPr lang="en-US"/>
            </a:br>
            <a:r>
              <a:rPr lang="en-US"/>
              <a:t>luoân treân höùa ngöõ </a:t>
            </a:r>
            <a:br>
              <a:rPr lang="en-US"/>
            </a:br>
            <a:r>
              <a:rPr lang="en-US"/>
              <a:t>Vua Christ nay.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318062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Nguyeän ñôøi ñôøi toâi </a:t>
            </a:r>
            <a:br>
              <a:rPr lang="en-US"/>
            </a:br>
            <a:r>
              <a:rPr lang="en-US"/>
              <a:t>taùn myõ Vua thaønh </a:t>
            </a:r>
            <a:br>
              <a:rPr lang="en-US"/>
            </a:br>
            <a:r>
              <a:rPr lang="en-US"/>
              <a:t>thaät, hoaøn toaøn.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58595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hoan ca maõi </a:t>
            </a:r>
            <a:br>
              <a:rPr lang="en-US"/>
            </a:br>
            <a:r>
              <a:rPr lang="en-US"/>
              <a:t>treân töøng trôøi </a:t>
            </a:r>
            <a:br>
              <a:rPr lang="en-US"/>
            </a:br>
            <a:r>
              <a:rPr lang="en-US"/>
              <a:t>danh Cha caû saùng.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01299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höùa ngoân </a:t>
            </a:r>
            <a:br>
              <a:rPr lang="en-US"/>
            </a:br>
            <a:r>
              <a:rPr lang="en-US"/>
              <a:t>ñaây choã ñöùng </a:t>
            </a:r>
            <a:br>
              <a:rPr lang="en-US"/>
            </a:br>
            <a:r>
              <a:rPr lang="en-US"/>
              <a:t>thaät baøn 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10596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Ñöùng treân lôøi ñaây, </a:t>
            </a:r>
            <a:br>
              <a:rPr lang="en-US"/>
            </a:br>
            <a:r>
              <a:rPr lang="en-US"/>
              <a:t>toâi nay luoân haân hoan kieân laäp treân höùa </a:t>
            </a:r>
            <a:br>
              <a:rPr lang="en-US"/>
            </a:br>
            <a:r>
              <a:rPr lang="en-US"/>
              <a:t>ngoân naøo lay.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87499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Ñöùng treân lôøi aáy, </a:t>
            </a:r>
            <a:br>
              <a:rPr lang="en-US"/>
            </a:br>
            <a:r>
              <a:rPr lang="en-US"/>
              <a:t>ñöùng khaêng khaêng </a:t>
            </a:r>
            <a:br>
              <a:rPr lang="en-US"/>
            </a:br>
            <a:r>
              <a:rPr lang="en-US"/>
              <a:t>luoân treân höùa ngöõ </a:t>
            </a:r>
            <a:br>
              <a:rPr lang="en-US"/>
            </a:br>
            <a:r>
              <a:rPr lang="en-US"/>
              <a:t>Vua Christ nay.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124881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246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Toâi nay luoân ñöùng </a:t>
            </a:r>
            <a:br>
              <a:rPr lang="en-US"/>
            </a:br>
            <a:r>
              <a:rPr lang="en-US"/>
              <a:t>treân lôøi nghìn thu </a:t>
            </a:r>
            <a:br>
              <a:rPr lang="en-US"/>
            </a:br>
            <a:r>
              <a:rPr lang="en-US"/>
              <a:t>khoâng caûi hoaùn.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268504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Luoàng ngôø vöïc </a:t>
            </a:r>
            <a:r>
              <a:rPr lang="en-US" smtClean="0"/>
              <a:t>kinh </a:t>
            </a:r>
            <a:br>
              <a:rPr lang="en-US" smtClean="0"/>
            </a:br>
            <a:r>
              <a:rPr lang="en-US" smtClean="0"/>
              <a:t>haõi </a:t>
            </a:r>
            <a:r>
              <a:rPr lang="en-US"/>
              <a:t>ñeán nhö </a:t>
            </a:r>
            <a:r>
              <a:rPr lang="en-US" smtClean="0"/>
              <a:t>phong </a:t>
            </a:r>
            <a:br>
              <a:rPr lang="en-US" smtClean="0"/>
            </a:br>
            <a:r>
              <a:rPr lang="en-US" smtClean="0"/>
              <a:t>ba </a:t>
            </a:r>
            <a:r>
              <a:rPr lang="en-US"/>
              <a:t>ngaäp traøn.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201 – ÑÖÙNG TREÂN LÔØI HÖÙA</a:t>
            </a:r>
          </a:p>
        </p:txBody>
      </p:sp>
    </p:spTree>
    <p:extLst>
      <p:ext uri="{BB962C8B-B14F-4D97-AF65-F5344CB8AC3E}">
        <p14:creationId xmlns:p14="http://schemas.microsoft.com/office/powerpoint/2010/main" val="1968441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337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2011-09-10T06:42:22Z</dcterms:created>
  <dcterms:modified xsi:type="dcterms:W3CDTF">2013-12-24T02:45:22Z</dcterms:modified>
</cp:coreProperties>
</file>