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69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76" r:id="rId11"/>
    <p:sldId id="265" r:id="rId12"/>
    <p:sldId id="266" r:id="rId13"/>
    <p:sldId id="277" r:id="rId14"/>
    <p:sldId id="278" r:id="rId15"/>
    <p:sldId id="269" r:id="rId16"/>
    <p:sldId id="270" r:id="rId17"/>
    <p:sldId id="279" r:id="rId18"/>
    <p:sldId id="280" r:id="rId19"/>
    <p:sldId id="273" r:id="rId20"/>
    <p:sldId id="274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79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A7DC-DCEA-4834-8CF3-C8CD64166F55}" type="datetimeFigureOut">
              <a:rPr lang="en-US" smtClean="0"/>
              <a:pPr/>
              <a:t>24/12/2013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CA75-BBEE-49FB-BE53-73C18778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TOÂN VINH CHUÙA </a:t>
            </a:r>
            <a:r>
              <a:rPr lang="en-US"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– THAÙNH CA 202</a:t>
            </a:r>
            <a:endParaRPr lang="en-US" sz="3600" b="1" dirty="0">
              <a:effectLst>
                <a:glow rad="127000">
                  <a:schemeClr val="bg1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9204" y="2362200"/>
            <a:ext cx="91632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80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80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endParaRPr lang="en-US" sz="80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  <a:p>
            <a:pPr algn="ctr"/>
            <a:r>
              <a:rPr lang="en-US" sz="80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80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80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LAØNH</a:t>
            </a:r>
            <a:endParaRPr lang="en-US" sz="80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7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3.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trôøi</a:t>
            </a:r>
            <a:r>
              <a:rPr lang="en-US" dirty="0"/>
              <a:t> </a:t>
            </a:r>
            <a:r>
              <a:rPr lang="en-US" dirty="0" err="1"/>
              <a:t>doäi</a:t>
            </a:r>
            <a:r>
              <a:rPr lang="en-US" dirty="0"/>
              <a:t> </a:t>
            </a:r>
            <a:r>
              <a:rPr lang="en-US" err="1"/>
              <a:t>moät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côn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laønh</a:t>
            </a:r>
            <a:r>
              <a:rPr lang="en-US" dirty="0"/>
              <a:t>, </a:t>
            </a:r>
            <a:r>
              <a:rPr lang="en-US" dirty="0" err="1"/>
              <a:t>nhieät</a:t>
            </a:r>
            <a:r>
              <a:rPr lang="en-US" dirty="0"/>
              <a:t> </a:t>
            </a:r>
            <a:r>
              <a:rPr lang="en-US" dirty="0" err="1"/>
              <a:t>thaønh</a:t>
            </a:r>
            <a:r>
              <a:rPr lang="en-US" dirty="0"/>
              <a:t> </a:t>
            </a:r>
            <a:r>
              <a:rPr lang="en-US" err="1"/>
              <a:t>caàu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Ngaøi </a:t>
            </a:r>
            <a:r>
              <a:rPr lang="en-US" err="1"/>
              <a:t>mau</a:t>
            </a:r>
            <a:r>
              <a:rPr lang="en-US"/>
              <a:t> </a:t>
            </a:r>
            <a:r>
              <a:rPr lang="en-US"/>
              <a:t>ñoå </a:t>
            </a:r>
            <a:r>
              <a:rPr lang="en-US" dirty="0" err="1"/>
              <a:t>möa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3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Laøm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</a:t>
            </a:r>
            <a:r>
              <a:rPr lang="en-US" dirty="0" err="1"/>
              <a:t>ñaày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maùt</a:t>
            </a:r>
            <a:r>
              <a:rPr lang="en-US" dirty="0"/>
              <a:t> </a:t>
            </a:r>
            <a:r>
              <a:rPr lang="en-US" dirty="0" err="1"/>
              <a:t>meû</a:t>
            </a:r>
            <a:r>
              <a:rPr lang="en-US" dirty="0"/>
              <a:t> </a:t>
            </a:r>
            <a:r>
              <a:rPr lang="en-US" err="1"/>
              <a:t>ñeïp</a:t>
            </a:r>
            <a:r>
              <a:rPr lang="en-US"/>
              <a:t> </a:t>
            </a:r>
            <a:r>
              <a:rPr lang="en-US"/>
              <a:t>xinh</a:t>
            </a:r>
            <a:r>
              <a:rPr lang="en-US"/>
              <a:t>, </a:t>
            </a:r>
            <a:r>
              <a:rPr lang="en-US"/>
              <a:t/>
            </a:r>
            <a:br>
              <a:rPr lang="en-US"/>
            </a:br>
            <a:r>
              <a:rPr lang="en-US"/>
              <a:t>ban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nhö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lôøi</a:t>
            </a:r>
            <a:r>
              <a:rPr lang="en-US" dirty="0"/>
              <a:t> </a:t>
            </a:r>
            <a:r>
              <a:rPr lang="en-US" dirty="0" err="1"/>
              <a:t>tuyeân</a:t>
            </a:r>
            <a:r>
              <a:rPr lang="en-US" dirty="0"/>
              <a:t> </a:t>
            </a:r>
            <a:r>
              <a:rPr lang="en-US" dirty="0" err="1"/>
              <a:t>höùa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AÁy,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doài</a:t>
            </a:r>
            <a:r>
              <a:rPr lang="en-US" dirty="0"/>
              <a:t>, </a:t>
            </a:r>
            <a:r>
              <a:rPr lang="en-US" dirty="0" err="1"/>
              <a:t>chuùng</a:t>
            </a:r>
            <a:r>
              <a:rPr lang="en-US" dirty="0"/>
              <a:t> </a:t>
            </a:r>
            <a:r>
              <a:rPr lang="en-US" err="1"/>
              <a:t>toâi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ñang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chôø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54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Môùi</a:t>
            </a:r>
            <a:r>
              <a:rPr lang="en-US" dirty="0"/>
              <a:t> </a:t>
            </a:r>
            <a:r>
              <a:rPr lang="en-US" dirty="0" err="1"/>
              <a:t>laùc</a:t>
            </a:r>
            <a:r>
              <a:rPr lang="en-US" dirty="0"/>
              <a:t> </a:t>
            </a:r>
            <a:r>
              <a:rPr lang="en-US" dirty="0" err="1"/>
              <a:t>ñaùc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vaøi</a:t>
            </a:r>
            <a:r>
              <a:rPr lang="en-US" dirty="0"/>
              <a:t> </a:t>
            </a:r>
            <a:r>
              <a:rPr lang="en-US" dirty="0" err="1"/>
              <a:t>gioït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/>
              <a:t>, nguyeän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doäi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traän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4.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trôøi</a:t>
            </a:r>
            <a:r>
              <a:rPr lang="en-US" dirty="0"/>
              <a:t> </a:t>
            </a:r>
            <a:r>
              <a:rPr lang="en-US" dirty="0" err="1"/>
              <a:t>doäi</a:t>
            </a:r>
            <a:r>
              <a:rPr lang="en-US" dirty="0"/>
              <a:t> </a:t>
            </a:r>
            <a:r>
              <a:rPr lang="en-US" err="1"/>
              <a:t>moät</a:t>
            </a:r>
            <a:r>
              <a:rPr lang="en-US"/>
              <a:t> </a:t>
            </a:r>
            <a:br>
              <a:rPr lang="en-US"/>
            </a:br>
            <a:r>
              <a:rPr lang="en-US"/>
              <a:t>côn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laønh</a:t>
            </a:r>
            <a:r>
              <a:rPr lang="en-US"/>
              <a:t>, </a:t>
            </a:r>
            <a:r>
              <a:rPr lang="en-US"/>
              <a:t>nguyeän </a:t>
            </a:r>
            <a:r>
              <a:rPr lang="en-US" err="1"/>
              <a:t>giôø</a:t>
            </a:r>
            <a:r>
              <a:rPr lang="en-US"/>
              <a:t> </a:t>
            </a:r>
            <a:r>
              <a:rPr lang="en-US"/>
              <a:t>naày ñöôïc </a:t>
            </a:r>
            <a:r>
              <a:rPr lang="en-US" err="1"/>
              <a:t>möa</a:t>
            </a:r>
            <a:r>
              <a:rPr lang="en-US"/>
              <a:t> </a:t>
            </a:r>
            <a:r>
              <a:rPr lang="en-US"/>
              <a:t>chöùa </a:t>
            </a:r>
            <a:r>
              <a:rPr lang="en-US" dirty="0"/>
              <a:t>chan.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</a:t>
            </a:r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xöng</a:t>
            </a:r>
            <a:r>
              <a:rPr lang="en-US" dirty="0"/>
              <a:t> </a:t>
            </a:r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toäi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, </a:t>
            </a:r>
            <a:r>
              <a:rPr lang="en-US" dirty="0" err="1"/>
              <a:t>nhaân</a:t>
            </a:r>
            <a:r>
              <a:rPr lang="en-US" dirty="0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/>
              <a:t>Jeâsus </a:t>
            </a:r>
            <a:br>
              <a:rPr lang="en-US"/>
            </a:br>
            <a:r>
              <a:rPr lang="en-US"/>
              <a:t>caàu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giaùng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AÁy,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doài</a:t>
            </a:r>
            <a:r>
              <a:rPr lang="en-US" dirty="0"/>
              <a:t>, </a:t>
            </a:r>
            <a:r>
              <a:rPr lang="en-US" dirty="0" err="1"/>
              <a:t>chuùng</a:t>
            </a:r>
            <a:r>
              <a:rPr lang="en-US" dirty="0"/>
              <a:t> </a:t>
            </a:r>
            <a:r>
              <a:rPr lang="en-US" err="1"/>
              <a:t>toâi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ñang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chôø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54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Môùi</a:t>
            </a:r>
            <a:r>
              <a:rPr lang="en-US" dirty="0"/>
              <a:t> </a:t>
            </a:r>
            <a:r>
              <a:rPr lang="en-US" dirty="0" err="1"/>
              <a:t>laùc</a:t>
            </a:r>
            <a:r>
              <a:rPr lang="en-US" dirty="0"/>
              <a:t> </a:t>
            </a:r>
            <a:r>
              <a:rPr lang="en-US" dirty="0" err="1"/>
              <a:t>ñaùc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vaøi</a:t>
            </a:r>
            <a:r>
              <a:rPr lang="en-US" dirty="0"/>
              <a:t> </a:t>
            </a:r>
            <a:r>
              <a:rPr lang="en-US" dirty="0" err="1"/>
              <a:t>gioït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/>
              <a:t>, nguyeän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doäi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traän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5.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trôøi</a:t>
            </a:r>
            <a:r>
              <a:rPr lang="en-US" dirty="0"/>
              <a:t> </a:t>
            </a:r>
            <a:r>
              <a:rPr lang="en-US" dirty="0" err="1"/>
              <a:t>doäi</a:t>
            </a:r>
            <a:r>
              <a:rPr lang="en-US" dirty="0"/>
              <a:t> </a:t>
            </a:r>
            <a:r>
              <a:rPr lang="en-US" err="1"/>
              <a:t>moät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côn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laønh</a:t>
            </a:r>
            <a:r>
              <a:rPr lang="en-US" dirty="0"/>
              <a:t>, </a:t>
            </a:r>
            <a:r>
              <a:rPr lang="en-US" dirty="0" err="1"/>
              <a:t>vaøo</a:t>
            </a:r>
            <a:r>
              <a:rPr lang="en-US" dirty="0"/>
              <a:t> </a:t>
            </a:r>
            <a:r>
              <a:rPr lang="en-US" err="1"/>
              <a:t>loøng</a:t>
            </a:r>
            <a:r>
              <a:rPr lang="en-US"/>
              <a:t> </a:t>
            </a:r>
            <a:r>
              <a:rPr lang="en-US"/>
              <a:t>naøo </a:t>
            </a:r>
            <a:r>
              <a:rPr lang="en-US" err="1"/>
              <a:t>ngaøy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ñeâm </a:t>
            </a:r>
            <a:r>
              <a:rPr lang="en-US"/>
              <a:t>tín </a:t>
            </a:r>
            <a:r>
              <a:rPr lang="en-US" dirty="0" err="1"/>
              <a:t>trung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Goäi</a:t>
            </a:r>
            <a:r>
              <a:rPr lang="en-US" dirty="0"/>
              <a:t> </a:t>
            </a:r>
            <a:r>
              <a:rPr lang="en-US" dirty="0" err="1"/>
              <a:t>nhuaàn</a:t>
            </a:r>
            <a:r>
              <a:rPr lang="en-US" dirty="0"/>
              <a:t> </a:t>
            </a:r>
            <a:r>
              <a:rPr lang="en-US" err="1"/>
              <a:t>nguoàn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phöôùc </a:t>
            </a:r>
            <a:r>
              <a:rPr lang="en-US" dirty="0" err="1"/>
              <a:t>maùt</a:t>
            </a:r>
            <a:r>
              <a:rPr lang="en-US" dirty="0"/>
              <a:t> </a:t>
            </a:r>
            <a:r>
              <a:rPr lang="en-US" dirty="0" err="1"/>
              <a:t>meû</a:t>
            </a:r>
            <a:r>
              <a:rPr lang="en-US" dirty="0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linh</a:t>
            </a:r>
            <a:r>
              <a:rPr lang="en-US" dirty="0"/>
              <a:t>,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keâu</a:t>
            </a:r>
            <a:r>
              <a:rPr lang="en-US" dirty="0"/>
              <a:t> </a:t>
            </a:r>
            <a:r>
              <a:rPr lang="en-US" err="1"/>
              <a:t>xin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Cha, </a:t>
            </a:r>
            <a:r>
              <a:rPr lang="en-US" dirty="0" err="1"/>
              <a:t>ñöøng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nuùng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1.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trôøi</a:t>
            </a:r>
            <a:r>
              <a:rPr lang="en-US" dirty="0"/>
              <a:t> </a:t>
            </a:r>
            <a:r>
              <a:rPr lang="en-US" dirty="0" err="1"/>
              <a:t>doäi</a:t>
            </a:r>
            <a:r>
              <a:rPr lang="en-US" dirty="0"/>
              <a:t> </a:t>
            </a:r>
            <a:r>
              <a:rPr lang="en-US" err="1"/>
              <a:t>moät</a:t>
            </a:r>
            <a:r>
              <a:rPr lang="en-US"/>
              <a:t> </a:t>
            </a:r>
            <a:br>
              <a:rPr lang="en-US"/>
            </a:br>
            <a:r>
              <a:rPr lang="en-US"/>
              <a:t>côn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laønh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lôøi </a:t>
            </a:r>
            <a:r>
              <a:rPr lang="en-US" dirty="0" err="1"/>
              <a:t>vaøng</a:t>
            </a:r>
            <a:r>
              <a:rPr lang="en-US" dirty="0"/>
              <a:t>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err="1"/>
              <a:t>loøng</a:t>
            </a:r>
            <a:r>
              <a:rPr lang="en-US"/>
              <a:t> </a:t>
            </a:r>
            <a:br>
              <a:rPr lang="en-US"/>
            </a:br>
            <a:r>
              <a:rPr lang="en-US"/>
              <a:t>yeâu </a:t>
            </a:r>
            <a:r>
              <a:rPr lang="en-US" dirty="0" err="1"/>
              <a:t>höùa</a:t>
            </a:r>
            <a:r>
              <a:rPr lang="en-US" dirty="0"/>
              <a:t> ban.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68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AÁy,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doài</a:t>
            </a:r>
            <a:r>
              <a:rPr lang="en-US" dirty="0"/>
              <a:t>, </a:t>
            </a:r>
            <a:r>
              <a:rPr lang="en-US" dirty="0" err="1"/>
              <a:t>chuùng</a:t>
            </a:r>
            <a:r>
              <a:rPr lang="en-US" dirty="0"/>
              <a:t> </a:t>
            </a:r>
            <a:r>
              <a:rPr lang="en-US" err="1"/>
              <a:t>toâi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ñang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chôø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54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Môùi</a:t>
            </a:r>
            <a:r>
              <a:rPr lang="en-US" dirty="0"/>
              <a:t> </a:t>
            </a:r>
            <a:r>
              <a:rPr lang="en-US" dirty="0" err="1"/>
              <a:t>laùc</a:t>
            </a:r>
            <a:r>
              <a:rPr lang="en-US" dirty="0"/>
              <a:t> </a:t>
            </a:r>
            <a:r>
              <a:rPr lang="en-US" dirty="0" err="1"/>
              <a:t>ñaùc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vaøi</a:t>
            </a:r>
            <a:r>
              <a:rPr lang="en-US" dirty="0"/>
              <a:t> </a:t>
            </a:r>
            <a:r>
              <a:rPr lang="en-US" dirty="0" err="1"/>
              <a:t>gioït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/>
              <a:t>, nguyeän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doäi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traän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Doài</a:t>
            </a:r>
            <a:r>
              <a:rPr lang="en-US" dirty="0"/>
              <a:t> </a:t>
            </a:r>
            <a:r>
              <a:rPr lang="en-US" dirty="0" err="1"/>
              <a:t>daøo</a:t>
            </a:r>
            <a:r>
              <a:rPr lang="en-US" dirty="0"/>
              <a:t> </a:t>
            </a:r>
            <a:r>
              <a:rPr lang="en-US" dirty="0" err="1"/>
              <a:t>nguoàn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maùt</a:t>
            </a:r>
            <a:r>
              <a:rPr lang="en-US" dirty="0"/>
              <a:t> </a:t>
            </a:r>
            <a:r>
              <a:rPr lang="en-US" err="1"/>
              <a:t>meû</a:t>
            </a:r>
            <a:r>
              <a:rPr lang="en-US"/>
              <a:t> </a:t>
            </a:r>
            <a:r>
              <a:rPr lang="en-US"/>
              <a:t>hoàn </a:t>
            </a:r>
            <a:r>
              <a:rPr lang="en-US" dirty="0" err="1"/>
              <a:t>linh</a:t>
            </a:r>
            <a:r>
              <a:rPr lang="en-US"/>
              <a:t>, </a:t>
            </a:r>
            <a:r>
              <a:rPr lang="en-US"/>
              <a:t/>
            </a:r>
            <a:br>
              <a:rPr lang="en-US"/>
            </a:br>
            <a:r>
              <a:rPr lang="en-US"/>
              <a:t>do Jeâsus </a:t>
            </a:r>
            <a:r>
              <a:rPr lang="en-US" err="1"/>
              <a:t>tuoân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traøn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laùng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AÁy,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doài</a:t>
            </a:r>
            <a:r>
              <a:rPr lang="en-US" dirty="0"/>
              <a:t>, </a:t>
            </a:r>
            <a:r>
              <a:rPr lang="en-US" dirty="0" err="1"/>
              <a:t>chuùng</a:t>
            </a:r>
            <a:r>
              <a:rPr lang="en-US" dirty="0"/>
              <a:t> </a:t>
            </a:r>
            <a:r>
              <a:rPr lang="en-US" err="1"/>
              <a:t>toâi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ñang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chôø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54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Môùi</a:t>
            </a:r>
            <a:r>
              <a:rPr lang="en-US" dirty="0"/>
              <a:t> </a:t>
            </a:r>
            <a:r>
              <a:rPr lang="en-US" dirty="0" err="1"/>
              <a:t>laùc</a:t>
            </a:r>
            <a:r>
              <a:rPr lang="en-US" dirty="0"/>
              <a:t> </a:t>
            </a:r>
            <a:r>
              <a:rPr lang="en-US" dirty="0" err="1"/>
              <a:t>ñaùc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vaøi</a:t>
            </a:r>
            <a:r>
              <a:rPr lang="en-US" dirty="0"/>
              <a:t> </a:t>
            </a:r>
            <a:r>
              <a:rPr lang="en-US" dirty="0" err="1"/>
              <a:t>gioït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/>
              <a:t>, nguyeän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doäi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traän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2.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trôøi</a:t>
            </a:r>
            <a:r>
              <a:rPr lang="en-US" dirty="0"/>
              <a:t> </a:t>
            </a:r>
            <a:r>
              <a:rPr lang="en-US" err="1"/>
              <a:t>doäi</a:t>
            </a:r>
            <a:r>
              <a:rPr lang="en-US"/>
              <a:t> </a:t>
            </a:r>
            <a:r>
              <a:rPr lang="en-US"/>
              <a:t>moät </a:t>
            </a:r>
            <a:br>
              <a:rPr lang="en-US"/>
            </a:br>
            <a:r>
              <a:rPr lang="en-US"/>
              <a:t>côn </a:t>
            </a:r>
            <a:r>
              <a:rPr lang="en-US" err="1"/>
              <a:t>möa</a:t>
            </a:r>
            <a:r>
              <a:rPr lang="en-US"/>
              <a:t> </a:t>
            </a:r>
            <a:r>
              <a:rPr lang="en-US"/>
              <a:t>phöôùc </a:t>
            </a:r>
            <a:r>
              <a:rPr lang="en-US" dirty="0" err="1"/>
              <a:t>laønh</a:t>
            </a:r>
            <a:r>
              <a:rPr lang="en-US" dirty="0"/>
              <a:t>, </a:t>
            </a:r>
            <a:r>
              <a:rPr lang="en-US" dirty="0" err="1"/>
              <a:t>ñöôïm</a:t>
            </a:r>
            <a:r>
              <a:rPr lang="en-US" dirty="0"/>
              <a:t> </a:t>
            </a:r>
            <a:r>
              <a:rPr lang="en-US" dirty="0" err="1"/>
              <a:t>nhuaàn</a:t>
            </a:r>
            <a:r>
              <a:rPr lang="en-US" dirty="0"/>
              <a:t> </a:t>
            </a:r>
            <a:r>
              <a:rPr lang="en-US" err="1"/>
              <a:t>loøng</a:t>
            </a:r>
            <a:r>
              <a:rPr lang="en-US"/>
              <a:t> </a:t>
            </a:r>
            <a:r>
              <a:rPr lang="en-US"/>
              <a:t>naày do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thieâng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Traøn</a:t>
            </a:r>
            <a:r>
              <a:rPr lang="en-US" dirty="0"/>
              <a:t> </a:t>
            </a:r>
            <a:r>
              <a:rPr lang="en-US" dirty="0" err="1"/>
              <a:t>treà</a:t>
            </a:r>
            <a:r>
              <a:rPr lang="en-US" dirty="0"/>
              <a:t>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err="1"/>
              <a:t>truõng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chaûy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ñoài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, </a:t>
            </a:r>
            <a:r>
              <a:rPr lang="en-US" dirty="0" err="1"/>
              <a:t>côn</a:t>
            </a:r>
            <a:r>
              <a:rPr lang="en-US" dirty="0"/>
              <a:t>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/>
              <a:t>to </a:t>
            </a:r>
            <a:r>
              <a:rPr lang="en-US" err="1"/>
              <a:t>nghe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aàm </a:t>
            </a:r>
            <a:r>
              <a:rPr lang="en-US" dirty="0" err="1"/>
              <a:t>vang</a:t>
            </a:r>
            <a:r>
              <a:rPr lang="en-US" dirty="0"/>
              <a:t> </a:t>
            </a:r>
            <a:r>
              <a:rPr lang="en-US" dirty="0" err="1"/>
              <a:t>tieáng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AÁy,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doài</a:t>
            </a:r>
            <a:r>
              <a:rPr lang="en-US" dirty="0"/>
              <a:t>, </a:t>
            </a:r>
            <a:r>
              <a:rPr lang="en-US" dirty="0" err="1"/>
              <a:t>chuùng</a:t>
            </a:r>
            <a:r>
              <a:rPr lang="en-US" dirty="0"/>
              <a:t> </a:t>
            </a:r>
            <a:r>
              <a:rPr lang="en-US" err="1"/>
              <a:t>toâi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ñang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chôø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54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Môùi</a:t>
            </a:r>
            <a:r>
              <a:rPr lang="en-US" dirty="0"/>
              <a:t> </a:t>
            </a:r>
            <a:r>
              <a:rPr lang="en-US" dirty="0" err="1"/>
              <a:t>laùc</a:t>
            </a:r>
            <a:r>
              <a:rPr lang="en-US" dirty="0"/>
              <a:t> </a:t>
            </a:r>
            <a:r>
              <a:rPr lang="en-US" dirty="0" err="1"/>
              <a:t>ñaùc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vaøi</a:t>
            </a:r>
            <a:r>
              <a:rPr lang="en-US" dirty="0"/>
              <a:t> </a:t>
            </a:r>
            <a:r>
              <a:rPr lang="en-US" dirty="0" err="1"/>
              <a:t>gioït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/>
              <a:t>, nguyeän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doäi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traän </a:t>
            </a:r>
            <a:r>
              <a:rPr lang="en-US" dirty="0" err="1"/>
              <a:t>möa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74658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202 –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CÔN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MÖA</a:t>
            </a:r>
            <a:r>
              <a:rPr lang="en-US" sz="35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err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LAØNH</a:t>
            </a:r>
            <a:endParaRPr lang="en-US" sz="35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328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26</cp:revision>
  <dcterms:created xsi:type="dcterms:W3CDTF">2009-02-16T11:55:38Z</dcterms:created>
  <dcterms:modified xsi:type="dcterms:W3CDTF">2013-12-24T03:02:31Z</dcterms:modified>
</cp:coreProperties>
</file>